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24"/>
  </p:notesMasterIdLst>
  <p:sldIdLst>
    <p:sldId id="256" r:id="rId2"/>
    <p:sldId id="281" r:id="rId3"/>
    <p:sldId id="261" r:id="rId4"/>
    <p:sldId id="259" r:id="rId5"/>
    <p:sldId id="260" r:id="rId6"/>
    <p:sldId id="258" r:id="rId7"/>
    <p:sldId id="262" r:id="rId8"/>
    <p:sldId id="263" r:id="rId9"/>
    <p:sldId id="264" r:id="rId10"/>
    <p:sldId id="279" r:id="rId11"/>
    <p:sldId id="280" r:id="rId12"/>
    <p:sldId id="275" r:id="rId13"/>
    <p:sldId id="336" r:id="rId14"/>
    <p:sldId id="337" r:id="rId15"/>
    <p:sldId id="265" r:id="rId16"/>
    <p:sldId id="257" r:id="rId17"/>
    <p:sldId id="266" r:id="rId18"/>
    <p:sldId id="267" r:id="rId19"/>
    <p:sldId id="274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18"/>
    <p:restoredTop sz="94694"/>
  </p:normalViewPr>
  <p:slideViewPr>
    <p:cSldViewPr snapToGrid="0">
      <p:cViewPr varScale="1">
        <p:scale>
          <a:sx n="104" d="100"/>
          <a:sy n="104" d="100"/>
        </p:scale>
        <p:origin x="2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30045A-4ADF-4C5C-8A5E-0AAD7A251C6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C863B5F-5C08-4F0D-8224-86CB1A8B6B2A}">
      <dgm:prSet/>
      <dgm:spPr/>
      <dgm:t>
        <a:bodyPr/>
        <a:lstStyle/>
        <a:p>
          <a:r>
            <a:rPr lang="en-US"/>
            <a:t>Brain tumors</a:t>
          </a:r>
        </a:p>
      </dgm:t>
    </dgm:pt>
    <dgm:pt modelId="{BE2760D3-CA4A-4665-A2C7-4D2D2ABEEE07}" type="parTrans" cxnId="{E509FB94-6300-40F9-9C90-FC878F738C5C}">
      <dgm:prSet/>
      <dgm:spPr/>
      <dgm:t>
        <a:bodyPr/>
        <a:lstStyle/>
        <a:p>
          <a:endParaRPr lang="en-US"/>
        </a:p>
      </dgm:t>
    </dgm:pt>
    <dgm:pt modelId="{C68DC415-08D1-4FB0-875C-72FC1633544B}" type="sibTrans" cxnId="{E509FB94-6300-40F9-9C90-FC878F738C5C}">
      <dgm:prSet/>
      <dgm:spPr/>
      <dgm:t>
        <a:bodyPr/>
        <a:lstStyle/>
        <a:p>
          <a:endParaRPr lang="en-US"/>
        </a:p>
      </dgm:t>
    </dgm:pt>
    <dgm:pt modelId="{8DF01C3F-A55E-457F-879F-1A65392DB483}">
      <dgm:prSet/>
      <dgm:spPr/>
      <dgm:t>
        <a:bodyPr/>
        <a:lstStyle/>
        <a:p>
          <a:r>
            <a:rPr lang="en-US"/>
            <a:t>Epileptic foci in proximity to the eloquent brain (language or motor areas)</a:t>
          </a:r>
        </a:p>
      </dgm:t>
    </dgm:pt>
    <dgm:pt modelId="{D144F1BE-788D-45F1-A6FC-9CE72536C84F}" type="parTrans" cxnId="{2DF1E487-CB14-46BB-8AE2-A61B10934D9E}">
      <dgm:prSet/>
      <dgm:spPr/>
      <dgm:t>
        <a:bodyPr/>
        <a:lstStyle/>
        <a:p>
          <a:endParaRPr lang="en-US"/>
        </a:p>
      </dgm:t>
    </dgm:pt>
    <dgm:pt modelId="{9F1FCB06-4143-481B-84B4-B487642A3118}" type="sibTrans" cxnId="{2DF1E487-CB14-46BB-8AE2-A61B10934D9E}">
      <dgm:prSet/>
      <dgm:spPr/>
      <dgm:t>
        <a:bodyPr/>
        <a:lstStyle/>
        <a:p>
          <a:endParaRPr lang="en-US"/>
        </a:p>
      </dgm:t>
    </dgm:pt>
    <dgm:pt modelId="{B695A5D2-86F5-4837-BAE6-EC499497B180}">
      <dgm:prSet/>
      <dgm:spPr/>
      <dgm:t>
        <a:bodyPr/>
        <a:lstStyle/>
        <a:p>
          <a:r>
            <a:rPr lang="en-US"/>
            <a:t>Brain abscesses </a:t>
          </a:r>
        </a:p>
      </dgm:t>
    </dgm:pt>
    <dgm:pt modelId="{4A6F56EC-CED1-4B48-96E1-88D0A8587F5C}" type="parTrans" cxnId="{B07D2117-ABBA-404C-AA29-EABA757F8221}">
      <dgm:prSet/>
      <dgm:spPr/>
      <dgm:t>
        <a:bodyPr/>
        <a:lstStyle/>
        <a:p>
          <a:endParaRPr lang="en-US"/>
        </a:p>
      </dgm:t>
    </dgm:pt>
    <dgm:pt modelId="{EBD64B8F-4840-4C4B-AC2B-828E1EEC865D}" type="sibTrans" cxnId="{B07D2117-ABBA-404C-AA29-EABA757F8221}">
      <dgm:prSet/>
      <dgm:spPr/>
      <dgm:t>
        <a:bodyPr/>
        <a:lstStyle/>
        <a:p>
          <a:endParaRPr lang="en-US"/>
        </a:p>
      </dgm:t>
    </dgm:pt>
    <dgm:pt modelId="{2229072A-BC1E-EC48-998A-DE7AA4DC2416}" type="pres">
      <dgm:prSet presAssocID="{1C30045A-4ADF-4C5C-8A5E-0AAD7A251C61}" presName="outerComposite" presStyleCnt="0">
        <dgm:presLayoutVars>
          <dgm:chMax val="5"/>
          <dgm:dir/>
          <dgm:resizeHandles val="exact"/>
        </dgm:presLayoutVars>
      </dgm:prSet>
      <dgm:spPr/>
    </dgm:pt>
    <dgm:pt modelId="{4F18072F-11B4-CC4B-A8AA-DE7E108628D0}" type="pres">
      <dgm:prSet presAssocID="{1C30045A-4ADF-4C5C-8A5E-0AAD7A251C61}" presName="dummyMaxCanvas" presStyleCnt="0">
        <dgm:presLayoutVars/>
      </dgm:prSet>
      <dgm:spPr/>
    </dgm:pt>
    <dgm:pt modelId="{A53A2CB8-13CF-6649-A5B5-969EB831545B}" type="pres">
      <dgm:prSet presAssocID="{1C30045A-4ADF-4C5C-8A5E-0AAD7A251C61}" presName="ThreeNodes_1" presStyleLbl="node1" presStyleIdx="0" presStyleCnt="3">
        <dgm:presLayoutVars>
          <dgm:bulletEnabled val="1"/>
        </dgm:presLayoutVars>
      </dgm:prSet>
      <dgm:spPr/>
    </dgm:pt>
    <dgm:pt modelId="{33C9A4B4-3496-F84C-BA30-A7565111BB5D}" type="pres">
      <dgm:prSet presAssocID="{1C30045A-4ADF-4C5C-8A5E-0AAD7A251C61}" presName="ThreeNodes_2" presStyleLbl="node1" presStyleIdx="1" presStyleCnt="3">
        <dgm:presLayoutVars>
          <dgm:bulletEnabled val="1"/>
        </dgm:presLayoutVars>
      </dgm:prSet>
      <dgm:spPr/>
    </dgm:pt>
    <dgm:pt modelId="{76ACEB4D-1B0F-CF44-A1A7-93BF528203BA}" type="pres">
      <dgm:prSet presAssocID="{1C30045A-4ADF-4C5C-8A5E-0AAD7A251C61}" presName="ThreeNodes_3" presStyleLbl="node1" presStyleIdx="2" presStyleCnt="3">
        <dgm:presLayoutVars>
          <dgm:bulletEnabled val="1"/>
        </dgm:presLayoutVars>
      </dgm:prSet>
      <dgm:spPr/>
    </dgm:pt>
    <dgm:pt modelId="{B8608ADB-50E6-6945-8E76-220FF0E28F51}" type="pres">
      <dgm:prSet presAssocID="{1C30045A-4ADF-4C5C-8A5E-0AAD7A251C61}" presName="ThreeConn_1-2" presStyleLbl="fgAccFollowNode1" presStyleIdx="0" presStyleCnt="2">
        <dgm:presLayoutVars>
          <dgm:bulletEnabled val="1"/>
        </dgm:presLayoutVars>
      </dgm:prSet>
      <dgm:spPr/>
    </dgm:pt>
    <dgm:pt modelId="{40D9108D-43F3-594D-8E51-129604C4D84E}" type="pres">
      <dgm:prSet presAssocID="{1C30045A-4ADF-4C5C-8A5E-0AAD7A251C61}" presName="ThreeConn_2-3" presStyleLbl="fgAccFollowNode1" presStyleIdx="1" presStyleCnt="2">
        <dgm:presLayoutVars>
          <dgm:bulletEnabled val="1"/>
        </dgm:presLayoutVars>
      </dgm:prSet>
      <dgm:spPr/>
    </dgm:pt>
    <dgm:pt modelId="{2CCA8C70-0007-A647-A3F8-8CD6C4E51190}" type="pres">
      <dgm:prSet presAssocID="{1C30045A-4ADF-4C5C-8A5E-0AAD7A251C61}" presName="ThreeNodes_1_text" presStyleLbl="node1" presStyleIdx="2" presStyleCnt="3">
        <dgm:presLayoutVars>
          <dgm:bulletEnabled val="1"/>
        </dgm:presLayoutVars>
      </dgm:prSet>
      <dgm:spPr/>
    </dgm:pt>
    <dgm:pt modelId="{3C013D36-A959-1642-9196-A7E25778BFBC}" type="pres">
      <dgm:prSet presAssocID="{1C30045A-4ADF-4C5C-8A5E-0AAD7A251C61}" presName="ThreeNodes_2_text" presStyleLbl="node1" presStyleIdx="2" presStyleCnt="3">
        <dgm:presLayoutVars>
          <dgm:bulletEnabled val="1"/>
        </dgm:presLayoutVars>
      </dgm:prSet>
      <dgm:spPr/>
    </dgm:pt>
    <dgm:pt modelId="{3848CB9D-75BD-D847-A6AE-C887C6FA7024}" type="pres">
      <dgm:prSet presAssocID="{1C30045A-4ADF-4C5C-8A5E-0AAD7A251C6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07D2117-ABBA-404C-AA29-EABA757F8221}" srcId="{1C30045A-4ADF-4C5C-8A5E-0AAD7A251C61}" destId="{B695A5D2-86F5-4837-BAE6-EC499497B180}" srcOrd="2" destOrd="0" parTransId="{4A6F56EC-CED1-4B48-96E1-88D0A8587F5C}" sibTransId="{EBD64B8F-4840-4C4B-AC2B-828E1EEC865D}"/>
    <dgm:cxn modelId="{6B554351-C9FD-004E-BA2D-281BB4F5BD2C}" type="presOf" srcId="{1C30045A-4ADF-4C5C-8A5E-0AAD7A251C61}" destId="{2229072A-BC1E-EC48-998A-DE7AA4DC2416}" srcOrd="0" destOrd="0" presId="urn:microsoft.com/office/officeart/2005/8/layout/vProcess5"/>
    <dgm:cxn modelId="{882F0857-AACA-8C48-A446-41536B6299A5}" type="presOf" srcId="{CC863B5F-5C08-4F0D-8224-86CB1A8B6B2A}" destId="{A53A2CB8-13CF-6649-A5B5-969EB831545B}" srcOrd="0" destOrd="0" presId="urn:microsoft.com/office/officeart/2005/8/layout/vProcess5"/>
    <dgm:cxn modelId="{EB44ED5E-8B84-9A42-9D0A-DB544F9B0D8C}" type="presOf" srcId="{CC863B5F-5C08-4F0D-8224-86CB1A8B6B2A}" destId="{2CCA8C70-0007-A647-A3F8-8CD6C4E51190}" srcOrd="1" destOrd="0" presId="urn:microsoft.com/office/officeart/2005/8/layout/vProcess5"/>
    <dgm:cxn modelId="{61E98960-5BBF-DF41-86C1-C27B411FEFE7}" type="presOf" srcId="{B695A5D2-86F5-4837-BAE6-EC499497B180}" destId="{76ACEB4D-1B0F-CF44-A1A7-93BF528203BA}" srcOrd="0" destOrd="0" presId="urn:microsoft.com/office/officeart/2005/8/layout/vProcess5"/>
    <dgm:cxn modelId="{2DF1E487-CB14-46BB-8AE2-A61B10934D9E}" srcId="{1C30045A-4ADF-4C5C-8A5E-0AAD7A251C61}" destId="{8DF01C3F-A55E-457F-879F-1A65392DB483}" srcOrd="1" destOrd="0" parTransId="{D144F1BE-788D-45F1-A6FC-9CE72536C84F}" sibTransId="{9F1FCB06-4143-481B-84B4-B487642A3118}"/>
    <dgm:cxn modelId="{E509FB94-6300-40F9-9C90-FC878F738C5C}" srcId="{1C30045A-4ADF-4C5C-8A5E-0AAD7A251C61}" destId="{CC863B5F-5C08-4F0D-8224-86CB1A8B6B2A}" srcOrd="0" destOrd="0" parTransId="{BE2760D3-CA4A-4665-A2C7-4D2D2ABEEE07}" sibTransId="{C68DC415-08D1-4FB0-875C-72FC1633544B}"/>
    <dgm:cxn modelId="{7A363195-1DCA-BC49-95F6-DB6B4FF0CD31}" type="presOf" srcId="{C68DC415-08D1-4FB0-875C-72FC1633544B}" destId="{B8608ADB-50E6-6945-8E76-220FF0E28F51}" srcOrd="0" destOrd="0" presId="urn:microsoft.com/office/officeart/2005/8/layout/vProcess5"/>
    <dgm:cxn modelId="{63C347A3-5EEF-4F46-B3FF-72D014D8D3FC}" type="presOf" srcId="{8DF01C3F-A55E-457F-879F-1A65392DB483}" destId="{3C013D36-A959-1642-9196-A7E25778BFBC}" srcOrd="1" destOrd="0" presId="urn:microsoft.com/office/officeart/2005/8/layout/vProcess5"/>
    <dgm:cxn modelId="{E5D406BC-825C-9740-8A61-9F5DEE265899}" type="presOf" srcId="{9F1FCB06-4143-481B-84B4-B487642A3118}" destId="{40D9108D-43F3-594D-8E51-129604C4D84E}" srcOrd="0" destOrd="0" presId="urn:microsoft.com/office/officeart/2005/8/layout/vProcess5"/>
    <dgm:cxn modelId="{8EB8BCBE-7E7C-8F4D-B38B-57D4CE6C0DAB}" type="presOf" srcId="{8DF01C3F-A55E-457F-879F-1A65392DB483}" destId="{33C9A4B4-3496-F84C-BA30-A7565111BB5D}" srcOrd="0" destOrd="0" presId="urn:microsoft.com/office/officeart/2005/8/layout/vProcess5"/>
    <dgm:cxn modelId="{9A157CCB-A53E-D94F-98D6-6D0710C4C46E}" type="presOf" srcId="{B695A5D2-86F5-4837-BAE6-EC499497B180}" destId="{3848CB9D-75BD-D847-A6AE-C887C6FA7024}" srcOrd="1" destOrd="0" presId="urn:microsoft.com/office/officeart/2005/8/layout/vProcess5"/>
    <dgm:cxn modelId="{7BE4CFA0-0DFC-0840-8C34-84071C83836E}" type="presParOf" srcId="{2229072A-BC1E-EC48-998A-DE7AA4DC2416}" destId="{4F18072F-11B4-CC4B-A8AA-DE7E108628D0}" srcOrd="0" destOrd="0" presId="urn:microsoft.com/office/officeart/2005/8/layout/vProcess5"/>
    <dgm:cxn modelId="{21961EBF-BD6F-5342-9374-D65FA78FB41E}" type="presParOf" srcId="{2229072A-BC1E-EC48-998A-DE7AA4DC2416}" destId="{A53A2CB8-13CF-6649-A5B5-969EB831545B}" srcOrd="1" destOrd="0" presId="urn:microsoft.com/office/officeart/2005/8/layout/vProcess5"/>
    <dgm:cxn modelId="{3FB2B010-4B7D-504C-8BAD-5197042C9EC8}" type="presParOf" srcId="{2229072A-BC1E-EC48-998A-DE7AA4DC2416}" destId="{33C9A4B4-3496-F84C-BA30-A7565111BB5D}" srcOrd="2" destOrd="0" presId="urn:microsoft.com/office/officeart/2005/8/layout/vProcess5"/>
    <dgm:cxn modelId="{CAB5F102-F9A3-3E45-901D-48C8252A7433}" type="presParOf" srcId="{2229072A-BC1E-EC48-998A-DE7AA4DC2416}" destId="{76ACEB4D-1B0F-CF44-A1A7-93BF528203BA}" srcOrd="3" destOrd="0" presId="urn:microsoft.com/office/officeart/2005/8/layout/vProcess5"/>
    <dgm:cxn modelId="{4122F41C-E16B-B243-889D-D5C95BF3A8E3}" type="presParOf" srcId="{2229072A-BC1E-EC48-998A-DE7AA4DC2416}" destId="{B8608ADB-50E6-6945-8E76-220FF0E28F51}" srcOrd="4" destOrd="0" presId="urn:microsoft.com/office/officeart/2005/8/layout/vProcess5"/>
    <dgm:cxn modelId="{DD768B7F-9B24-E740-96A6-365D0A9A86EE}" type="presParOf" srcId="{2229072A-BC1E-EC48-998A-DE7AA4DC2416}" destId="{40D9108D-43F3-594D-8E51-129604C4D84E}" srcOrd="5" destOrd="0" presId="urn:microsoft.com/office/officeart/2005/8/layout/vProcess5"/>
    <dgm:cxn modelId="{90C1902A-8487-0949-8B52-9FDABC02976B}" type="presParOf" srcId="{2229072A-BC1E-EC48-998A-DE7AA4DC2416}" destId="{2CCA8C70-0007-A647-A3F8-8CD6C4E51190}" srcOrd="6" destOrd="0" presId="urn:microsoft.com/office/officeart/2005/8/layout/vProcess5"/>
    <dgm:cxn modelId="{B9A63717-CA55-A341-9404-199D1DCDD4F2}" type="presParOf" srcId="{2229072A-BC1E-EC48-998A-DE7AA4DC2416}" destId="{3C013D36-A959-1642-9196-A7E25778BFBC}" srcOrd="7" destOrd="0" presId="urn:microsoft.com/office/officeart/2005/8/layout/vProcess5"/>
    <dgm:cxn modelId="{B9EBD8AE-BA1C-A040-A683-9C75BC22F46A}" type="presParOf" srcId="{2229072A-BC1E-EC48-998A-DE7AA4DC2416}" destId="{3848CB9D-75BD-D847-A6AE-C887C6FA702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7EF29D-7703-4ADD-89D8-55AB71A7686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141A98-7983-48B4-86D6-A1D7CE60AB32}">
      <dgm:prSet/>
      <dgm:spPr/>
      <dgm:t>
        <a:bodyPr/>
        <a:lstStyle/>
        <a:p>
          <a:r>
            <a:rPr lang="en-US" dirty="0"/>
            <a:t>Greater extent of resection</a:t>
          </a:r>
        </a:p>
      </dgm:t>
    </dgm:pt>
    <dgm:pt modelId="{E8A023E8-2E39-42B5-9404-D8E83360194D}" type="parTrans" cxnId="{D3A4B84C-96FF-47C9-AAC8-119DFB5A9581}">
      <dgm:prSet/>
      <dgm:spPr/>
      <dgm:t>
        <a:bodyPr/>
        <a:lstStyle/>
        <a:p>
          <a:endParaRPr lang="en-US"/>
        </a:p>
      </dgm:t>
    </dgm:pt>
    <dgm:pt modelId="{FA0F7DE9-C421-4FB7-B4BD-7FA55F9D336B}" type="sibTrans" cxnId="{D3A4B84C-96FF-47C9-AAC8-119DFB5A9581}">
      <dgm:prSet/>
      <dgm:spPr/>
      <dgm:t>
        <a:bodyPr/>
        <a:lstStyle/>
        <a:p>
          <a:endParaRPr lang="en-US"/>
        </a:p>
      </dgm:t>
    </dgm:pt>
    <dgm:pt modelId="{13119FB6-9E64-4774-9A47-5D5C435D7139}">
      <dgm:prSet/>
      <dgm:spPr/>
      <dgm:t>
        <a:bodyPr/>
        <a:lstStyle/>
        <a:p>
          <a:r>
            <a:rPr lang="en-US" dirty="0"/>
            <a:t>Fewer late neurological deficits</a:t>
          </a:r>
        </a:p>
      </dgm:t>
    </dgm:pt>
    <dgm:pt modelId="{81859A78-72D2-46A1-88CF-FDFBD743F14D}" type="parTrans" cxnId="{EEB9061C-B27F-430D-9FD1-614C3302F785}">
      <dgm:prSet/>
      <dgm:spPr/>
      <dgm:t>
        <a:bodyPr/>
        <a:lstStyle/>
        <a:p>
          <a:endParaRPr lang="en-US"/>
        </a:p>
      </dgm:t>
    </dgm:pt>
    <dgm:pt modelId="{8E7AF90E-C6B7-4D2D-ADB0-CD77C8D6345F}" type="sibTrans" cxnId="{EEB9061C-B27F-430D-9FD1-614C3302F785}">
      <dgm:prSet/>
      <dgm:spPr/>
      <dgm:t>
        <a:bodyPr/>
        <a:lstStyle/>
        <a:p>
          <a:endParaRPr lang="en-US"/>
        </a:p>
      </dgm:t>
    </dgm:pt>
    <dgm:pt modelId="{03BBFD5C-24AE-4755-99F6-49F8B0CC22E7}">
      <dgm:prSet/>
      <dgm:spPr/>
      <dgm:t>
        <a:bodyPr/>
        <a:lstStyle/>
        <a:p>
          <a:r>
            <a:rPr lang="en-US" dirty="0"/>
            <a:t>Shorter hospital stay</a:t>
          </a:r>
        </a:p>
      </dgm:t>
    </dgm:pt>
    <dgm:pt modelId="{2F90BD08-BCA0-47CE-9E1D-04DC60C31856}" type="parTrans" cxnId="{1583D7B0-4794-4388-88CF-7FE03F5B87B0}">
      <dgm:prSet/>
      <dgm:spPr/>
      <dgm:t>
        <a:bodyPr/>
        <a:lstStyle/>
        <a:p>
          <a:endParaRPr lang="en-US"/>
        </a:p>
      </dgm:t>
    </dgm:pt>
    <dgm:pt modelId="{504954A8-D59C-4BC6-BA8B-CA7CF87A4CDF}" type="sibTrans" cxnId="{1583D7B0-4794-4388-88CF-7FE03F5B87B0}">
      <dgm:prSet/>
      <dgm:spPr/>
      <dgm:t>
        <a:bodyPr/>
        <a:lstStyle/>
        <a:p>
          <a:endParaRPr lang="en-US"/>
        </a:p>
      </dgm:t>
    </dgm:pt>
    <dgm:pt modelId="{EA637269-2E13-4092-A154-C75F2272521A}">
      <dgm:prSet/>
      <dgm:spPr/>
      <dgm:t>
        <a:bodyPr/>
        <a:lstStyle/>
        <a:p>
          <a:r>
            <a:rPr lang="en-US" dirty="0"/>
            <a:t>Longer survival </a:t>
          </a:r>
        </a:p>
      </dgm:t>
    </dgm:pt>
    <dgm:pt modelId="{2B3C3D3A-3FB8-4A85-B1AF-BB453684397B}" type="parTrans" cxnId="{50F0007B-BA7F-430B-A285-72A659B03D35}">
      <dgm:prSet/>
      <dgm:spPr/>
      <dgm:t>
        <a:bodyPr/>
        <a:lstStyle/>
        <a:p>
          <a:endParaRPr lang="en-US"/>
        </a:p>
      </dgm:t>
    </dgm:pt>
    <dgm:pt modelId="{69B28262-F32E-43FD-AB4B-14A603A71D3B}" type="sibTrans" cxnId="{50F0007B-BA7F-430B-A285-72A659B03D35}">
      <dgm:prSet/>
      <dgm:spPr/>
      <dgm:t>
        <a:bodyPr/>
        <a:lstStyle/>
        <a:p>
          <a:endParaRPr lang="en-US"/>
        </a:p>
      </dgm:t>
    </dgm:pt>
    <dgm:pt modelId="{329E40CC-953B-8942-A71F-71D0541797A8}" type="pres">
      <dgm:prSet presAssocID="{F27EF29D-7703-4ADD-89D8-55AB71A7686C}" presName="linear" presStyleCnt="0">
        <dgm:presLayoutVars>
          <dgm:animLvl val="lvl"/>
          <dgm:resizeHandles val="exact"/>
        </dgm:presLayoutVars>
      </dgm:prSet>
      <dgm:spPr/>
    </dgm:pt>
    <dgm:pt modelId="{E26F4BC2-4F8B-DA4C-A093-454394FA5567}" type="pres">
      <dgm:prSet presAssocID="{2B141A98-7983-48B4-86D6-A1D7CE60AB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813B0E-C672-B24B-ABB9-8377B5F386E0}" type="pres">
      <dgm:prSet presAssocID="{FA0F7DE9-C421-4FB7-B4BD-7FA55F9D336B}" presName="spacer" presStyleCnt="0"/>
      <dgm:spPr/>
    </dgm:pt>
    <dgm:pt modelId="{4A881DDE-80ED-B14E-B751-72F1D72A9D23}" type="pres">
      <dgm:prSet presAssocID="{13119FB6-9E64-4774-9A47-5D5C435D713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DE01F2-6135-404C-8725-74C475F99AA6}" type="pres">
      <dgm:prSet presAssocID="{8E7AF90E-C6B7-4D2D-ADB0-CD77C8D6345F}" presName="spacer" presStyleCnt="0"/>
      <dgm:spPr/>
    </dgm:pt>
    <dgm:pt modelId="{62A909E0-1A12-D04E-BED4-3FF0C69A8FE9}" type="pres">
      <dgm:prSet presAssocID="{03BBFD5C-24AE-4755-99F6-49F8B0CC22E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F025B32-040C-694A-B6E9-72B4D7BE8F3D}" type="pres">
      <dgm:prSet presAssocID="{504954A8-D59C-4BC6-BA8B-CA7CF87A4CDF}" presName="spacer" presStyleCnt="0"/>
      <dgm:spPr/>
    </dgm:pt>
    <dgm:pt modelId="{B5D33B9C-DD2C-2A40-B6D1-877A063F6001}" type="pres">
      <dgm:prSet presAssocID="{EA637269-2E13-4092-A154-C75F2272521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B9061C-B27F-430D-9FD1-614C3302F785}" srcId="{F27EF29D-7703-4ADD-89D8-55AB71A7686C}" destId="{13119FB6-9E64-4774-9A47-5D5C435D7139}" srcOrd="1" destOrd="0" parTransId="{81859A78-72D2-46A1-88CF-FDFBD743F14D}" sibTransId="{8E7AF90E-C6B7-4D2D-ADB0-CD77C8D6345F}"/>
    <dgm:cxn modelId="{507FAF1C-81C6-C74E-A309-0DBF7AE6F3C3}" type="presOf" srcId="{2B141A98-7983-48B4-86D6-A1D7CE60AB32}" destId="{E26F4BC2-4F8B-DA4C-A093-454394FA5567}" srcOrd="0" destOrd="0" presId="urn:microsoft.com/office/officeart/2005/8/layout/vList2"/>
    <dgm:cxn modelId="{B1E85432-C5A4-3745-9D3D-9D3BB0086C8B}" type="presOf" srcId="{13119FB6-9E64-4774-9A47-5D5C435D7139}" destId="{4A881DDE-80ED-B14E-B751-72F1D72A9D23}" srcOrd="0" destOrd="0" presId="urn:microsoft.com/office/officeart/2005/8/layout/vList2"/>
    <dgm:cxn modelId="{D3A4B84C-96FF-47C9-AAC8-119DFB5A9581}" srcId="{F27EF29D-7703-4ADD-89D8-55AB71A7686C}" destId="{2B141A98-7983-48B4-86D6-A1D7CE60AB32}" srcOrd="0" destOrd="0" parTransId="{E8A023E8-2E39-42B5-9404-D8E83360194D}" sibTransId="{FA0F7DE9-C421-4FB7-B4BD-7FA55F9D336B}"/>
    <dgm:cxn modelId="{92EC5B65-B076-2F43-9E6F-350EDCA7F0CB}" type="presOf" srcId="{F27EF29D-7703-4ADD-89D8-55AB71A7686C}" destId="{329E40CC-953B-8942-A71F-71D0541797A8}" srcOrd="0" destOrd="0" presId="urn:microsoft.com/office/officeart/2005/8/layout/vList2"/>
    <dgm:cxn modelId="{50F0007B-BA7F-430B-A285-72A659B03D35}" srcId="{F27EF29D-7703-4ADD-89D8-55AB71A7686C}" destId="{EA637269-2E13-4092-A154-C75F2272521A}" srcOrd="3" destOrd="0" parTransId="{2B3C3D3A-3FB8-4A85-B1AF-BB453684397B}" sibTransId="{69B28262-F32E-43FD-AB4B-14A603A71D3B}"/>
    <dgm:cxn modelId="{B7BFD688-FA22-7745-8A64-13398124B4FF}" type="presOf" srcId="{03BBFD5C-24AE-4755-99F6-49F8B0CC22E7}" destId="{62A909E0-1A12-D04E-BED4-3FF0C69A8FE9}" srcOrd="0" destOrd="0" presId="urn:microsoft.com/office/officeart/2005/8/layout/vList2"/>
    <dgm:cxn modelId="{1583D7B0-4794-4388-88CF-7FE03F5B87B0}" srcId="{F27EF29D-7703-4ADD-89D8-55AB71A7686C}" destId="{03BBFD5C-24AE-4755-99F6-49F8B0CC22E7}" srcOrd="2" destOrd="0" parTransId="{2F90BD08-BCA0-47CE-9E1D-04DC60C31856}" sibTransId="{504954A8-D59C-4BC6-BA8B-CA7CF87A4CDF}"/>
    <dgm:cxn modelId="{AB675FC8-8978-E946-A4C9-87A9F19B003B}" type="presOf" srcId="{EA637269-2E13-4092-A154-C75F2272521A}" destId="{B5D33B9C-DD2C-2A40-B6D1-877A063F6001}" srcOrd="0" destOrd="0" presId="urn:microsoft.com/office/officeart/2005/8/layout/vList2"/>
    <dgm:cxn modelId="{3CC57721-66BA-904F-8283-BE7EAD3BD09F}" type="presParOf" srcId="{329E40CC-953B-8942-A71F-71D0541797A8}" destId="{E26F4BC2-4F8B-DA4C-A093-454394FA5567}" srcOrd="0" destOrd="0" presId="urn:microsoft.com/office/officeart/2005/8/layout/vList2"/>
    <dgm:cxn modelId="{4B3AB037-F675-FA44-9E99-2F4BC77857D2}" type="presParOf" srcId="{329E40CC-953B-8942-A71F-71D0541797A8}" destId="{A9813B0E-C672-B24B-ABB9-8377B5F386E0}" srcOrd="1" destOrd="0" presId="urn:microsoft.com/office/officeart/2005/8/layout/vList2"/>
    <dgm:cxn modelId="{29F2EEA3-70AA-A14D-A580-5BCD70996B7A}" type="presParOf" srcId="{329E40CC-953B-8942-A71F-71D0541797A8}" destId="{4A881DDE-80ED-B14E-B751-72F1D72A9D23}" srcOrd="2" destOrd="0" presId="urn:microsoft.com/office/officeart/2005/8/layout/vList2"/>
    <dgm:cxn modelId="{1E3B467B-96A4-2947-82C7-9318E99A642F}" type="presParOf" srcId="{329E40CC-953B-8942-A71F-71D0541797A8}" destId="{88DE01F2-6135-404C-8725-74C475F99AA6}" srcOrd="3" destOrd="0" presId="urn:microsoft.com/office/officeart/2005/8/layout/vList2"/>
    <dgm:cxn modelId="{36933912-CA0F-234F-BA1A-5948AA4ABAE6}" type="presParOf" srcId="{329E40CC-953B-8942-A71F-71D0541797A8}" destId="{62A909E0-1A12-D04E-BED4-3FF0C69A8FE9}" srcOrd="4" destOrd="0" presId="urn:microsoft.com/office/officeart/2005/8/layout/vList2"/>
    <dgm:cxn modelId="{E659AB77-0E8C-7346-97AF-A21DF7BE99AF}" type="presParOf" srcId="{329E40CC-953B-8942-A71F-71D0541797A8}" destId="{EF025B32-040C-694A-B6E9-72B4D7BE8F3D}" srcOrd="5" destOrd="0" presId="urn:microsoft.com/office/officeart/2005/8/layout/vList2"/>
    <dgm:cxn modelId="{EE15F230-8A5B-994A-947C-030AD1DACE8D}" type="presParOf" srcId="{329E40CC-953B-8942-A71F-71D0541797A8}" destId="{B5D33B9C-DD2C-2A40-B6D1-877A063F600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19C1E-1B9B-41A5-971B-F2FAB88A1673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E94BE31F-89AF-4C75-A711-97A80DE203C3}">
      <dgm:prSet/>
      <dgm:spPr/>
      <dgm:t>
        <a:bodyPr/>
        <a:lstStyle/>
        <a:p>
          <a:r>
            <a:rPr lang="en-US"/>
            <a:t>Patient’s refusal</a:t>
          </a:r>
        </a:p>
      </dgm:t>
    </dgm:pt>
    <dgm:pt modelId="{8FABA543-474B-40D1-9531-039407571FD8}" type="parTrans" cxnId="{31CEACAF-1782-49D8-9655-66ED35BD3BC0}">
      <dgm:prSet/>
      <dgm:spPr/>
      <dgm:t>
        <a:bodyPr/>
        <a:lstStyle/>
        <a:p>
          <a:endParaRPr lang="en-US"/>
        </a:p>
      </dgm:t>
    </dgm:pt>
    <dgm:pt modelId="{5376BCD7-EA5F-465F-A012-503A87C25D19}" type="sibTrans" cxnId="{31CEACAF-1782-49D8-9655-66ED35BD3BC0}">
      <dgm:prSet/>
      <dgm:spPr/>
      <dgm:t>
        <a:bodyPr/>
        <a:lstStyle/>
        <a:p>
          <a:endParaRPr lang="en-US"/>
        </a:p>
      </dgm:t>
    </dgm:pt>
    <dgm:pt modelId="{B2C1C66D-E20C-43E5-9098-7E9983F19102}">
      <dgm:prSet/>
      <dgm:spPr/>
      <dgm:t>
        <a:bodyPr/>
        <a:lstStyle/>
        <a:p>
          <a:r>
            <a:rPr lang="en-US"/>
            <a:t>Excessive coughing</a:t>
          </a:r>
        </a:p>
      </dgm:t>
    </dgm:pt>
    <dgm:pt modelId="{81CD9B3D-42EB-4F54-AF11-ABD08B8C582D}" type="parTrans" cxnId="{2EE09702-F761-4E02-9AB0-158A0B9BB1F3}">
      <dgm:prSet/>
      <dgm:spPr/>
      <dgm:t>
        <a:bodyPr/>
        <a:lstStyle/>
        <a:p>
          <a:endParaRPr lang="en-US"/>
        </a:p>
      </dgm:t>
    </dgm:pt>
    <dgm:pt modelId="{0FCE1A60-D3C4-4A40-8AE3-A0095917ADD7}" type="sibTrans" cxnId="{2EE09702-F761-4E02-9AB0-158A0B9BB1F3}">
      <dgm:prSet/>
      <dgm:spPr/>
      <dgm:t>
        <a:bodyPr/>
        <a:lstStyle/>
        <a:p>
          <a:endParaRPr lang="en-US"/>
        </a:p>
      </dgm:t>
    </dgm:pt>
    <dgm:pt modelId="{48992E45-5B09-4CB5-AAFF-DB9771B32010}">
      <dgm:prSet/>
      <dgm:spPr/>
      <dgm:t>
        <a:bodyPr/>
        <a:lstStyle/>
        <a:p>
          <a:r>
            <a:rPr lang="en-US"/>
            <a:t>Inability to remain unmoved</a:t>
          </a:r>
        </a:p>
      </dgm:t>
    </dgm:pt>
    <dgm:pt modelId="{E9724382-1089-4C93-A459-54AEB8EF8220}" type="parTrans" cxnId="{519D06A0-8B6D-454E-9A44-19EFB85D5F34}">
      <dgm:prSet/>
      <dgm:spPr/>
      <dgm:t>
        <a:bodyPr/>
        <a:lstStyle/>
        <a:p>
          <a:endParaRPr lang="en-US"/>
        </a:p>
      </dgm:t>
    </dgm:pt>
    <dgm:pt modelId="{1B764209-298C-4823-BBF7-17593827AC5A}" type="sibTrans" cxnId="{519D06A0-8B6D-454E-9A44-19EFB85D5F34}">
      <dgm:prSet/>
      <dgm:spPr/>
      <dgm:t>
        <a:bodyPr/>
        <a:lstStyle/>
        <a:p>
          <a:endParaRPr lang="en-US"/>
        </a:p>
      </dgm:t>
    </dgm:pt>
    <dgm:pt modelId="{518EB01D-05A9-44F8-BF15-3A789753EA08}">
      <dgm:prSet/>
      <dgm:spPr/>
      <dgm:t>
        <a:bodyPr/>
        <a:lstStyle/>
        <a:p>
          <a:r>
            <a:rPr lang="en-US"/>
            <a:t>Obesity</a:t>
          </a:r>
        </a:p>
      </dgm:t>
    </dgm:pt>
    <dgm:pt modelId="{6F674E10-938A-4EF6-B015-07939E2BCC6C}" type="parTrans" cxnId="{0BE42D1A-95EF-4A2F-A576-B988D5533A70}">
      <dgm:prSet/>
      <dgm:spPr/>
      <dgm:t>
        <a:bodyPr/>
        <a:lstStyle/>
        <a:p>
          <a:endParaRPr lang="en-US"/>
        </a:p>
      </dgm:t>
    </dgm:pt>
    <dgm:pt modelId="{9DE7BB51-AA9B-46C1-8C57-7DBDC36AF6CB}" type="sibTrans" cxnId="{0BE42D1A-95EF-4A2F-A576-B988D5533A70}">
      <dgm:prSet/>
      <dgm:spPr/>
      <dgm:t>
        <a:bodyPr/>
        <a:lstStyle/>
        <a:p>
          <a:endParaRPr lang="en-US"/>
        </a:p>
      </dgm:t>
    </dgm:pt>
    <dgm:pt modelId="{52F5B5BF-31BE-4584-B567-FBA080B8B6A9}">
      <dgm:prSet/>
      <dgm:spPr/>
      <dgm:t>
        <a:bodyPr/>
        <a:lstStyle/>
        <a:p>
          <a:r>
            <a:rPr lang="en-US"/>
            <a:t>Mood instability</a:t>
          </a:r>
        </a:p>
      </dgm:t>
    </dgm:pt>
    <dgm:pt modelId="{544D21D9-A48D-4FCA-8EA0-1A09C2E695BF}" type="parTrans" cxnId="{872456A2-01DC-4124-9BAF-A290E63DBFF8}">
      <dgm:prSet/>
      <dgm:spPr/>
      <dgm:t>
        <a:bodyPr/>
        <a:lstStyle/>
        <a:p>
          <a:endParaRPr lang="en-US"/>
        </a:p>
      </dgm:t>
    </dgm:pt>
    <dgm:pt modelId="{E100B7C0-F5B1-4BE0-B4E9-69AC88D1DBD8}" type="sibTrans" cxnId="{872456A2-01DC-4124-9BAF-A290E63DBFF8}">
      <dgm:prSet/>
      <dgm:spPr/>
      <dgm:t>
        <a:bodyPr/>
        <a:lstStyle/>
        <a:p>
          <a:endParaRPr lang="en-US"/>
        </a:p>
      </dgm:t>
    </dgm:pt>
    <dgm:pt modelId="{7F5ACB5C-8903-624F-9B2E-52F75A2BA30B}" type="pres">
      <dgm:prSet presAssocID="{FF019C1E-1B9B-41A5-971B-F2FAB88A1673}" presName="linear" presStyleCnt="0">
        <dgm:presLayoutVars>
          <dgm:dir/>
          <dgm:animLvl val="lvl"/>
          <dgm:resizeHandles val="exact"/>
        </dgm:presLayoutVars>
      </dgm:prSet>
      <dgm:spPr/>
    </dgm:pt>
    <dgm:pt modelId="{3B93B2BC-2B0A-9A49-85BF-9553B7D2C76F}" type="pres">
      <dgm:prSet presAssocID="{E94BE31F-89AF-4C75-A711-97A80DE203C3}" presName="parentLin" presStyleCnt="0"/>
      <dgm:spPr/>
    </dgm:pt>
    <dgm:pt modelId="{9F8974A2-9B41-E449-BFC6-E7AE5E439C0C}" type="pres">
      <dgm:prSet presAssocID="{E94BE31F-89AF-4C75-A711-97A80DE203C3}" presName="parentLeftMargin" presStyleLbl="node1" presStyleIdx="0" presStyleCnt="5"/>
      <dgm:spPr/>
    </dgm:pt>
    <dgm:pt modelId="{5496373C-EB38-B94C-ADAF-2C50A64648FA}" type="pres">
      <dgm:prSet presAssocID="{E94BE31F-89AF-4C75-A711-97A80DE203C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6C14F85-9185-844F-8590-69C3526C9638}" type="pres">
      <dgm:prSet presAssocID="{E94BE31F-89AF-4C75-A711-97A80DE203C3}" presName="negativeSpace" presStyleCnt="0"/>
      <dgm:spPr/>
    </dgm:pt>
    <dgm:pt modelId="{85245A06-BC04-7344-8D86-D708D0D56A10}" type="pres">
      <dgm:prSet presAssocID="{E94BE31F-89AF-4C75-A711-97A80DE203C3}" presName="childText" presStyleLbl="conFgAcc1" presStyleIdx="0" presStyleCnt="5">
        <dgm:presLayoutVars>
          <dgm:bulletEnabled val="1"/>
        </dgm:presLayoutVars>
      </dgm:prSet>
      <dgm:spPr/>
    </dgm:pt>
    <dgm:pt modelId="{8F21AE83-CE45-5A4E-BCDA-0219208CC687}" type="pres">
      <dgm:prSet presAssocID="{5376BCD7-EA5F-465F-A012-503A87C25D19}" presName="spaceBetweenRectangles" presStyleCnt="0"/>
      <dgm:spPr/>
    </dgm:pt>
    <dgm:pt modelId="{5EB07BF0-4A9E-DE40-9987-B90E5509693C}" type="pres">
      <dgm:prSet presAssocID="{B2C1C66D-E20C-43E5-9098-7E9983F19102}" presName="parentLin" presStyleCnt="0"/>
      <dgm:spPr/>
    </dgm:pt>
    <dgm:pt modelId="{3C01D50C-44F7-4042-B859-1D433407AB3F}" type="pres">
      <dgm:prSet presAssocID="{B2C1C66D-E20C-43E5-9098-7E9983F19102}" presName="parentLeftMargin" presStyleLbl="node1" presStyleIdx="0" presStyleCnt="5"/>
      <dgm:spPr/>
    </dgm:pt>
    <dgm:pt modelId="{AEB7FE7A-77F0-6742-8D8C-A509AA625CC0}" type="pres">
      <dgm:prSet presAssocID="{B2C1C66D-E20C-43E5-9098-7E9983F1910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957227B-D11D-3D41-B779-FA0D06DA052B}" type="pres">
      <dgm:prSet presAssocID="{B2C1C66D-E20C-43E5-9098-7E9983F19102}" presName="negativeSpace" presStyleCnt="0"/>
      <dgm:spPr/>
    </dgm:pt>
    <dgm:pt modelId="{D49AB190-C236-1D41-815A-DB5B290AF7F9}" type="pres">
      <dgm:prSet presAssocID="{B2C1C66D-E20C-43E5-9098-7E9983F19102}" presName="childText" presStyleLbl="conFgAcc1" presStyleIdx="1" presStyleCnt="5">
        <dgm:presLayoutVars>
          <dgm:bulletEnabled val="1"/>
        </dgm:presLayoutVars>
      </dgm:prSet>
      <dgm:spPr/>
    </dgm:pt>
    <dgm:pt modelId="{A03DF7DB-895F-C74E-B9A6-E869B4DD611A}" type="pres">
      <dgm:prSet presAssocID="{0FCE1A60-D3C4-4A40-8AE3-A0095917ADD7}" presName="spaceBetweenRectangles" presStyleCnt="0"/>
      <dgm:spPr/>
    </dgm:pt>
    <dgm:pt modelId="{C7CA71B9-5F6E-5141-AF5C-96BD1B329CF3}" type="pres">
      <dgm:prSet presAssocID="{48992E45-5B09-4CB5-AAFF-DB9771B32010}" presName="parentLin" presStyleCnt="0"/>
      <dgm:spPr/>
    </dgm:pt>
    <dgm:pt modelId="{DF53182C-7E82-E640-A7C6-D0C7613E2800}" type="pres">
      <dgm:prSet presAssocID="{48992E45-5B09-4CB5-AAFF-DB9771B32010}" presName="parentLeftMargin" presStyleLbl="node1" presStyleIdx="1" presStyleCnt="5"/>
      <dgm:spPr/>
    </dgm:pt>
    <dgm:pt modelId="{638D6B35-077E-A14F-9589-531ABA4683D5}" type="pres">
      <dgm:prSet presAssocID="{48992E45-5B09-4CB5-AAFF-DB9771B3201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33E401D-4607-3A4B-92CA-CAF59FEAABF8}" type="pres">
      <dgm:prSet presAssocID="{48992E45-5B09-4CB5-AAFF-DB9771B32010}" presName="negativeSpace" presStyleCnt="0"/>
      <dgm:spPr/>
    </dgm:pt>
    <dgm:pt modelId="{D0CFED6F-F37B-9F4F-8089-47D72B7A1899}" type="pres">
      <dgm:prSet presAssocID="{48992E45-5B09-4CB5-AAFF-DB9771B32010}" presName="childText" presStyleLbl="conFgAcc1" presStyleIdx="2" presStyleCnt="5">
        <dgm:presLayoutVars>
          <dgm:bulletEnabled val="1"/>
        </dgm:presLayoutVars>
      </dgm:prSet>
      <dgm:spPr/>
    </dgm:pt>
    <dgm:pt modelId="{0AC05579-7E2A-724F-BE40-AB686777E015}" type="pres">
      <dgm:prSet presAssocID="{1B764209-298C-4823-BBF7-17593827AC5A}" presName="spaceBetweenRectangles" presStyleCnt="0"/>
      <dgm:spPr/>
    </dgm:pt>
    <dgm:pt modelId="{3EE4A75A-C3F0-D346-A1AD-C7827EF780E3}" type="pres">
      <dgm:prSet presAssocID="{518EB01D-05A9-44F8-BF15-3A789753EA08}" presName="parentLin" presStyleCnt="0"/>
      <dgm:spPr/>
    </dgm:pt>
    <dgm:pt modelId="{2439E87C-E9CE-DC4D-BB16-69A71B9B965F}" type="pres">
      <dgm:prSet presAssocID="{518EB01D-05A9-44F8-BF15-3A789753EA08}" presName="parentLeftMargin" presStyleLbl="node1" presStyleIdx="2" presStyleCnt="5"/>
      <dgm:spPr/>
    </dgm:pt>
    <dgm:pt modelId="{D434E217-39DB-694B-89CC-AD9A36A12644}" type="pres">
      <dgm:prSet presAssocID="{518EB01D-05A9-44F8-BF15-3A789753EA0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A60BDF3-6FCB-794F-9B97-BEBAEAD1FC17}" type="pres">
      <dgm:prSet presAssocID="{518EB01D-05A9-44F8-BF15-3A789753EA08}" presName="negativeSpace" presStyleCnt="0"/>
      <dgm:spPr/>
    </dgm:pt>
    <dgm:pt modelId="{2F3AC01D-A2AA-AC49-A1CD-91B5C6D299E4}" type="pres">
      <dgm:prSet presAssocID="{518EB01D-05A9-44F8-BF15-3A789753EA08}" presName="childText" presStyleLbl="conFgAcc1" presStyleIdx="3" presStyleCnt="5">
        <dgm:presLayoutVars>
          <dgm:bulletEnabled val="1"/>
        </dgm:presLayoutVars>
      </dgm:prSet>
      <dgm:spPr/>
    </dgm:pt>
    <dgm:pt modelId="{F950CBC7-9398-E747-9823-23050C34E61B}" type="pres">
      <dgm:prSet presAssocID="{9DE7BB51-AA9B-46C1-8C57-7DBDC36AF6CB}" presName="spaceBetweenRectangles" presStyleCnt="0"/>
      <dgm:spPr/>
    </dgm:pt>
    <dgm:pt modelId="{C8236EFA-872D-414C-A547-D756611D8EDF}" type="pres">
      <dgm:prSet presAssocID="{52F5B5BF-31BE-4584-B567-FBA080B8B6A9}" presName="parentLin" presStyleCnt="0"/>
      <dgm:spPr/>
    </dgm:pt>
    <dgm:pt modelId="{CDA64C4C-139F-024E-B9BB-F57C391F3E9E}" type="pres">
      <dgm:prSet presAssocID="{52F5B5BF-31BE-4584-B567-FBA080B8B6A9}" presName="parentLeftMargin" presStyleLbl="node1" presStyleIdx="3" presStyleCnt="5"/>
      <dgm:spPr/>
    </dgm:pt>
    <dgm:pt modelId="{6C7BD685-87EC-BC42-9342-8929257A83E1}" type="pres">
      <dgm:prSet presAssocID="{52F5B5BF-31BE-4584-B567-FBA080B8B6A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BE93E12-8ACE-CE4D-B514-0EA346F17937}" type="pres">
      <dgm:prSet presAssocID="{52F5B5BF-31BE-4584-B567-FBA080B8B6A9}" presName="negativeSpace" presStyleCnt="0"/>
      <dgm:spPr/>
    </dgm:pt>
    <dgm:pt modelId="{DEC4D385-5979-6149-B2A6-D1445C806D49}" type="pres">
      <dgm:prSet presAssocID="{52F5B5BF-31BE-4584-B567-FBA080B8B6A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EE09702-F761-4E02-9AB0-158A0B9BB1F3}" srcId="{FF019C1E-1B9B-41A5-971B-F2FAB88A1673}" destId="{B2C1C66D-E20C-43E5-9098-7E9983F19102}" srcOrd="1" destOrd="0" parTransId="{81CD9B3D-42EB-4F54-AF11-ABD08B8C582D}" sibTransId="{0FCE1A60-D3C4-4A40-8AE3-A0095917ADD7}"/>
    <dgm:cxn modelId="{EE363A17-51FD-794F-8225-4CFC73287FFF}" type="presOf" srcId="{52F5B5BF-31BE-4584-B567-FBA080B8B6A9}" destId="{CDA64C4C-139F-024E-B9BB-F57C391F3E9E}" srcOrd="0" destOrd="0" presId="urn:microsoft.com/office/officeart/2005/8/layout/list1"/>
    <dgm:cxn modelId="{41B39118-57E2-B841-B0D2-BD2A34A9F72F}" type="presOf" srcId="{B2C1C66D-E20C-43E5-9098-7E9983F19102}" destId="{3C01D50C-44F7-4042-B859-1D433407AB3F}" srcOrd="0" destOrd="0" presId="urn:microsoft.com/office/officeart/2005/8/layout/list1"/>
    <dgm:cxn modelId="{0BE42D1A-95EF-4A2F-A576-B988D5533A70}" srcId="{FF019C1E-1B9B-41A5-971B-F2FAB88A1673}" destId="{518EB01D-05A9-44F8-BF15-3A789753EA08}" srcOrd="3" destOrd="0" parTransId="{6F674E10-938A-4EF6-B015-07939E2BCC6C}" sibTransId="{9DE7BB51-AA9B-46C1-8C57-7DBDC36AF6CB}"/>
    <dgm:cxn modelId="{46797B1F-4FF7-CE45-82C6-7E92FF89E2B4}" type="presOf" srcId="{E94BE31F-89AF-4C75-A711-97A80DE203C3}" destId="{9F8974A2-9B41-E449-BFC6-E7AE5E439C0C}" srcOrd="0" destOrd="0" presId="urn:microsoft.com/office/officeart/2005/8/layout/list1"/>
    <dgm:cxn modelId="{EE731922-3674-0344-839D-73994E43A84E}" type="presOf" srcId="{48992E45-5B09-4CB5-AAFF-DB9771B32010}" destId="{DF53182C-7E82-E640-A7C6-D0C7613E2800}" srcOrd="0" destOrd="0" presId="urn:microsoft.com/office/officeart/2005/8/layout/list1"/>
    <dgm:cxn modelId="{6A37452A-D949-F244-BDD0-D8C1F101A072}" type="presOf" srcId="{E94BE31F-89AF-4C75-A711-97A80DE203C3}" destId="{5496373C-EB38-B94C-ADAF-2C50A64648FA}" srcOrd="1" destOrd="0" presId="urn:microsoft.com/office/officeart/2005/8/layout/list1"/>
    <dgm:cxn modelId="{B73D202D-B858-674C-BC4B-300EC595296A}" type="presOf" srcId="{518EB01D-05A9-44F8-BF15-3A789753EA08}" destId="{D434E217-39DB-694B-89CC-AD9A36A12644}" srcOrd="1" destOrd="0" presId="urn:microsoft.com/office/officeart/2005/8/layout/list1"/>
    <dgm:cxn modelId="{D512D435-C99A-984A-B6A9-DA546A6947D3}" type="presOf" srcId="{48992E45-5B09-4CB5-AAFF-DB9771B32010}" destId="{638D6B35-077E-A14F-9589-531ABA4683D5}" srcOrd="1" destOrd="0" presId="urn:microsoft.com/office/officeart/2005/8/layout/list1"/>
    <dgm:cxn modelId="{65A5A97D-C721-6149-8C94-066B03299902}" type="presOf" srcId="{52F5B5BF-31BE-4584-B567-FBA080B8B6A9}" destId="{6C7BD685-87EC-BC42-9342-8929257A83E1}" srcOrd="1" destOrd="0" presId="urn:microsoft.com/office/officeart/2005/8/layout/list1"/>
    <dgm:cxn modelId="{519D06A0-8B6D-454E-9A44-19EFB85D5F34}" srcId="{FF019C1E-1B9B-41A5-971B-F2FAB88A1673}" destId="{48992E45-5B09-4CB5-AAFF-DB9771B32010}" srcOrd="2" destOrd="0" parTransId="{E9724382-1089-4C93-A459-54AEB8EF8220}" sibTransId="{1B764209-298C-4823-BBF7-17593827AC5A}"/>
    <dgm:cxn modelId="{872456A2-01DC-4124-9BAF-A290E63DBFF8}" srcId="{FF019C1E-1B9B-41A5-971B-F2FAB88A1673}" destId="{52F5B5BF-31BE-4584-B567-FBA080B8B6A9}" srcOrd="4" destOrd="0" parTransId="{544D21D9-A48D-4FCA-8EA0-1A09C2E695BF}" sibTransId="{E100B7C0-F5B1-4BE0-B4E9-69AC88D1DBD8}"/>
    <dgm:cxn modelId="{31CEACAF-1782-49D8-9655-66ED35BD3BC0}" srcId="{FF019C1E-1B9B-41A5-971B-F2FAB88A1673}" destId="{E94BE31F-89AF-4C75-A711-97A80DE203C3}" srcOrd="0" destOrd="0" parTransId="{8FABA543-474B-40D1-9531-039407571FD8}" sibTransId="{5376BCD7-EA5F-465F-A012-503A87C25D19}"/>
    <dgm:cxn modelId="{D694FABA-0597-1540-B265-E459912727BC}" type="presOf" srcId="{518EB01D-05A9-44F8-BF15-3A789753EA08}" destId="{2439E87C-E9CE-DC4D-BB16-69A71B9B965F}" srcOrd="0" destOrd="0" presId="urn:microsoft.com/office/officeart/2005/8/layout/list1"/>
    <dgm:cxn modelId="{57AE95C8-894F-7B4A-94B9-CB48AE7CCD67}" type="presOf" srcId="{B2C1C66D-E20C-43E5-9098-7E9983F19102}" destId="{AEB7FE7A-77F0-6742-8D8C-A509AA625CC0}" srcOrd="1" destOrd="0" presId="urn:microsoft.com/office/officeart/2005/8/layout/list1"/>
    <dgm:cxn modelId="{1C5463F4-697E-784D-9A66-794CA6A91532}" type="presOf" srcId="{FF019C1E-1B9B-41A5-971B-F2FAB88A1673}" destId="{7F5ACB5C-8903-624F-9B2E-52F75A2BA30B}" srcOrd="0" destOrd="0" presId="urn:microsoft.com/office/officeart/2005/8/layout/list1"/>
    <dgm:cxn modelId="{4C78A2C5-F9F2-CA42-BDD0-E2FEE6A833EB}" type="presParOf" srcId="{7F5ACB5C-8903-624F-9B2E-52F75A2BA30B}" destId="{3B93B2BC-2B0A-9A49-85BF-9553B7D2C76F}" srcOrd="0" destOrd="0" presId="urn:microsoft.com/office/officeart/2005/8/layout/list1"/>
    <dgm:cxn modelId="{4AA25157-1DAB-0E4C-A8D2-37B9EF0700EF}" type="presParOf" srcId="{3B93B2BC-2B0A-9A49-85BF-9553B7D2C76F}" destId="{9F8974A2-9B41-E449-BFC6-E7AE5E439C0C}" srcOrd="0" destOrd="0" presId="urn:microsoft.com/office/officeart/2005/8/layout/list1"/>
    <dgm:cxn modelId="{5A24F283-74EA-3341-8400-F5B2E0707609}" type="presParOf" srcId="{3B93B2BC-2B0A-9A49-85BF-9553B7D2C76F}" destId="{5496373C-EB38-B94C-ADAF-2C50A64648FA}" srcOrd="1" destOrd="0" presId="urn:microsoft.com/office/officeart/2005/8/layout/list1"/>
    <dgm:cxn modelId="{DA10923E-7C69-8D4D-898F-5B4161FE70AF}" type="presParOf" srcId="{7F5ACB5C-8903-624F-9B2E-52F75A2BA30B}" destId="{C6C14F85-9185-844F-8590-69C3526C9638}" srcOrd="1" destOrd="0" presId="urn:microsoft.com/office/officeart/2005/8/layout/list1"/>
    <dgm:cxn modelId="{F36D08A7-BED1-6545-9138-7B80B4B87C83}" type="presParOf" srcId="{7F5ACB5C-8903-624F-9B2E-52F75A2BA30B}" destId="{85245A06-BC04-7344-8D86-D708D0D56A10}" srcOrd="2" destOrd="0" presId="urn:microsoft.com/office/officeart/2005/8/layout/list1"/>
    <dgm:cxn modelId="{FEA192E1-EA31-1C48-A544-BDDDCF24D150}" type="presParOf" srcId="{7F5ACB5C-8903-624F-9B2E-52F75A2BA30B}" destId="{8F21AE83-CE45-5A4E-BCDA-0219208CC687}" srcOrd="3" destOrd="0" presId="urn:microsoft.com/office/officeart/2005/8/layout/list1"/>
    <dgm:cxn modelId="{7F161898-07EC-4644-81B6-E2CE70D97477}" type="presParOf" srcId="{7F5ACB5C-8903-624F-9B2E-52F75A2BA30B}" destId="{5EB07BF0-4A9E-DE40-9987-B90E5509693C}" srcOrd="4" destOrd="0" presId="urn:microsoft.com/office/officeart/2005/8/layout/list1"/>
    <dgm:cxn modelId="{A7B6F051-4B7F-C34A-99DF-ED460B195883}" type="presParOf" srcId="{5EB07BF0-4A9E-DE40-9987-B90E5509693C}" destId="{3C01D50C-44F7-4042-B859-1D433407AB3F}" srcOrd="0" destOrd="0" presId="urn:microsoft.com/office/officeart/2005/8/layout/list1"/>
    <dgm:cxn modelId="{C848560A-9781-444B-A3D4-F015E0147491}" type="presParOf" srcId="{5EB07BF0-4A9E-DE40-9987-B90E5509693C}" destId="{AEB7FE7A-77F0-6742-8D8C-A509AA625CC0}" srcOrd="1" destOrd="0" presId="urn:microsoft.com/office/officeart/2005/8/layout/list1"/>
    <dgm:cxn modelId="{2912D278-29FF-9C47-B176-35BCF4AB605C}" type="presParOf" srcId="{7F5ACB5C-8903-624F-9B2E-52F75A2BA30B}" destId="{E957227B-D11D-3D41-B779-FA0D06DA052B}" srcOrd="5" destOrd="0" presId="urn:microsoft.com/office/officeart/2005/8/layout/list1"/>
    <dgm:cxn modelId="{4B7661E8-CB4B-6440-970A-588061745881}" type="presParOf" srcId="{7F5ACB5C-8903-624F-9B2E-52F75A2BA30B}" destId="{D49AB190-C236-1D41-815A-DB5B290AF7F9}" srcOrd="6" destOrd="0" presId="urn:microsoft.com/office/officeart/2005/8/layout/list1"/>
    <dgm:cxn modelId="{F974D8C0-DC63-5C4C-8CB5-08F0F5828706}" type="presParOf" srcId="{7F5ACB5C-8903-624F-9B2E-52F75A2BA30B}" destId="{A03DF7DB-895F-C74E-B9A6-E869B4DD611A}" srcOrd="7" destOrd="0" presId="urn:microsoft.com/office/officeart/2005/8/layout/list1"/>
    <dgm:cxn modelId="{B8F2841C-03F5-4E41-ABBE-5F965FA0B98B}" type="presParOf" srcId="{7F5ACB5C-8903-624F-9B2E-52F75A2BA30B}" destId="{C7CA71B9-5F6E-5141-AF5C-96BD1B329CF3}" srcOrd="8" destOrd="0" presId="urn:microsoft.com/office/officeart/2005/8/layout/list1"/>
    <dgm:cxn modelId="{CAAC6BE7-11AB-C545-84E4-31C0877E1A57}" type="presParOf" srcId="{C7CA71B9-5F6E-5141-AF5C-96BD1B329CF3}" destId="{DF53182C-7E82-E640-A7C6-D0C7613E2800}" srcOrd="0" destOrd="0" presId="urn:microsoft.com/office/officeart/2005/8/layout/list1"/>
    <dgm:cxn modelId="{8EB18DD7-7626-2949-B171-E03B0A1CA822}" type="presParOf" srcId="{C7CA71B9-5F6E-5141-AF5C-96BD1B329CF3}" destId="{638D6B35-077E-A14F-9589-531ABA4683D5}" srcOrd="1" destOrd="0" presId="urn:microsoft.com/office/officeart/2005/8/layout/list1"/>
    <dgm:cxn modelId="{4E04D870-F208-D446-97A5-49740F14F287}" type="presParOf" srcId="{7F5ACB5C-8903-624F-9B2E-52F75A2BA30B}" destId="{233E401D-4607-3A4B-92CA-CAF59FEAABF8}" srcOrd="9" destOrd="0" presId="urn:microsoft.com/office/officeart/2005/8/layout/list1"/>
    <dgm:cxn modelId="{C1A4CF43-8BF1-2E45-AE89-637FA58E5B90}" type="presParOf" srcId="{7F5ACB5C-8903-624F-9B2E-52F75A2BA30B}" destId="{D0CFED6F-F37B-9F4F-8089-47D72B7A1899}" srcOrd="10" destOrd="0" presId="urn:microsoft.com/office/officeart/2005/8/layout/list1"/>
    <dgm:cxn modelId="{08F82538-BE22-264D-805E-7E31FF75383D}" type="presParOf" srcId="{7F5ACB5C-8903-624F-9B2E-52F75A2BA30B}" destId="{0AC05579-7E2A-724F-BE40-AB686777E015}" srcOrd="11" destOrd="0" presId="urn:microsoft.com/office/officeart/2005/8/layout/list1"/>
    <dgm:cxn modelId="{BE917206-A417-6545-BD42-CAABF4967776}" type="presParOf" srcId="{7F5ACB5C-8903-624F-9B2E-52F75A2BA30B}" destId="{3EE4A75A-C3F0-D346-A1AD-C7827EF780E3}" srcOrd="12" destOrd="0" presId="urn:microsoft.com/office/officeart/2005/8/layout/list1"/>
    <dgm:cxn modelId="{E1185FAE-32FD-0047-BB89-92ADA2CC9016}" type="presParOf" srcId="{3EE4A75A-C3F0-D346-A1AD-C7827EF780E3}" destId="{2439E87C-E9CE-DC4D-BB16-69A71B9B965F}" srcOrd="0" destOrd="0" presId="urn:microsoft.com/office/officeart/2005/8/layout/list1"/>
    <dgm:cxn modelId="{DD60A27C-F90E-8541-87C8-94A12A26CF66}" type="presParOf" srcId="{3EE4A75A-C3F0-D346-A1AD-C7827EF780E3}" destId="{D434E217-39DB-694B-89CC-AD9A36A12644}" srcOrd="1" destOrd="0" presId="urn:microsoft.com/office/officeart/2005/8/layout/list1"/>
    <dgm:cxn modelId="{5B7F7DD7-14B9-9641-966E-65480BE15C83}" type="presParOf" srcId="{7F5ACB5C-8903-624F-9B2E-52F75A2BA30B}" destId="{2A60BDF3-6FCB-794F-9B97-BEBAEAD1FC17}" srcOrd="13" destOrd="0" presId="urn:microsoft.com/office/officeart/2005/8/layout/list1"/>
    <dgm:cxn modelId="{E5CFC836-4F08-F94A-8E94-A67D1616C1DF}" type="presParOf" srcId="{7F5ACB5C-8903-624F-9B2E-52F75A2BA30B}" destId="{2F3AC01D-A2AA-AC49-A1CD-91B5C6D299E4}" srcOrd="14" destOrd="0" presId="urn:microsoft.com/office/officeart/2005/8/layout/list1"/>
    <dgm:cxn modelId="{B05A2BD7-9B4E-374B-8FE7-164448A1E9EC}" type="presParOf" srcId="{7F5ACB5C-8903-624F-9B2E-52F75A2BA30B}" destId="{F950CBC7-9398-E747-9823-23050C34E61B}" srcOrd="15" destOrd="0" presId="urn:microsoft.com/office/officeart/2005/8/layout/list1"/>
    <dgm:cxn modelId="{4C681447-C1BC-FF47-BB09-9AF1E0D3AAD2}" type="presParOf" srcId="{7F5ACB5C-8903-624F-9B2E-52F75A2BA30B}" destId="{C8236EFA-872D-414C-A547-D756611D8EDF}" srcOrd="16" destOrd="0" presId="urn:microsoft.com/office/officeart/2005/8/layout/list1"/>
    <dgm:cxn modelId="{6DEBAFDB-B062-A141-AFDA-EA2D765F1B81}" type="presParOf" srcId="{C8236EFA-872D-414C-A547-D756611D8EDF}" destId="{CDA64C4C-139F-024E-B9BB-F57C391F3E9E}" srcOrd="0" destOrd="0" presId="urn:microsoft.com/office/officeart/2005/8/layout/list1"/>
    <dgm:cxn modelId="{E4FEB61C-7863-B34E-85CA-097E44448DDF}" type="presParOf" srcId="{C8236EFA-872D-414C-A547-D756611D8EDF}" destId="{6C7BD685-87EC-BC42-9342-8929257A83E1}" srcOrd="1" destOrd="0" presId="urn:microsoft.com/office/officeart/2005/8/layout/list1"/>
    <dgm:cxn modelId="{960D46A3-A551-C14D-AEE5-2A5B6DAEAB46}" type="presParOf" srcId="{7F5ACB5C-8903-624F-9B2E-52F75A2BA30B}" destId="{0BE93E12-8ACE-CE4D-B514-0EA346F17937}" srcOrd="17" destOrd="0" presId="urn:microsoft.com/office/officeart/2005/8/layout/list1"/>
    <dgm:cxn modelId="{CDC10C53-9DF2-FA46-A45C-3702E25229D6}" type="presParOf" srcId="{7F5ACB5C-8903-624F-9B2E-52F75A2BA30B}" destId="{DEC4D385-5979-6149-B2A6-D1445C806D4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135BA3-5AF1-41FD-A937-36EA2CE1407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1FE9DD-B3E9-4CA3-B76F-A6C6834BB699}">
      <dgm:prSet/>
      <dgm:spPr/>
      <dgm:t>
        <a:bodyPr/>
        <a:lstStyle/>
        <a:p>
          <a:r>
            <a:rPr lang="en-US"/>
            <a:t>Preoperative “speech sedation”</a:t>
          </a:r>
        </a:p>
      </dgm:t>
    </dgm:pt>
    <dgm:pt modelId="{F4CCFEB6-1412-47BA-B6CA-1779303BDFD7}" type="parTrans" cxnId="{4EB5DE27-DD7F-4A61-B604-CEDF09A62D23}">
      <dgm:prSet/>
      <dgm:spPr/>
      <dgm:t>
        <a:bodyPr/>
        <a:lstStyle/>
        <a:p>
          <a:endParaRPr lang="en-US"/>
        </a:p>
      </dgm:t>
    </dgm:pt>
    <dgm:pt modelId="{235E7734-C8B3-4611-B356-681A6BD6A6CF}" type="sibTrans" cxnId="{4EB5DE27-DD7F-4A61-B604-CEDF09A62D23}">
      <dgm:prSet/>
      <dgm:spPr/>
      <dgm:t>
        <a:bodyPr/>
        <a:lstStyle/>
        <a:p>
          <a:endParaRPr lang="en-US"/>
        </a:p>
      </dgm:t>
    </dgm:pt>
    <dgm:pt modelId="{64A8AEE2-AACA-4F50-8E2A-0B00E55CBD31}">
      <dgm:prSet/>
      <dgm:spPr/>
      <dgm:t>
        <a:bodyPr/>
        <a:lstStyle/>
        <a:p>
          <a:r>
            <a:rPr lang="en-US"/>
            <a:t>Detailed anesthesia plan</a:t>
          </a:r>
        </a:p>
      </dgm:t>
    </dgm:pt>
    <dgm:pt modelId="{BD9B12B7-C426-4772-9972-E0B9E837AE95}" type="parTrans" cxnId="{B1691069-E2BB-47FC-A439-BBE319122DF2}">
      <dgm:prSet/>
      <dgm:spPr/>
      <dgm:t>
        <a:bodyPr/>
        <a:lstStyle/>
        <a:p>
          <a:endParaRPr lang="en-US"/>
        </a:p>
      </dgm:t>
    </dgm:pt>
    <dgm:pt modelId="{C69451A0-AE27-4F21-917B-B51E6A51EF07}" type="sibTrans" cxnId="{B1691069-E2BB-47FC-A439-BBE319122DF2}">
      <dgm:prSet/>
      <dgm:spPr/>
      <dgm:t>
        <a:bodyPr/>
        <a:lstStyle/>
        <a:p>
          <a:endParaRPr lang="en-US"/>
        </a:p>
      </dgm:t>
    </dgm:pt>
    <dgm:pt modelId="{027767B8-3446-4094-81A5-8EAEC281A15D}">
      <dgm:prSet/>
      <dgm:spPr/>
      <dgm:t>
        <a:bodyPr/>
        <a:lstStyle/>
        <a:p>
          <a:r>
            <a:rPr lang="en-US"/>
            <a:t>Midazolam 2 mg ev</a:t>
          </a:r>
        </a:p>
      </dgm:t>
    </dgm:pt>
    <dgm:pt modelId="{D3388AFA-C5C8-45FE-9B2E-ACA60C4D0CDF}" type="parTrans" cxnId="{83C0DD90-3F57-4BFC-9F3E-8344E9D3FA59}">
      <dgm:prSet/>
      <dgm:spPr/>
      <dgm:t>
        <a:bodyPr/>
        <a:lstStyle/>
        <a:p>
          <a:endParaRPr lang="en-US"/>
        </a:p>
      </dgm:t>
    </dgm:pt>
    <dgm:pt modelId="{0EBDF8F0-B999-489E-8DD0-8D70DD27C6C2}" type="sibTrans" cxnId="{83C0DD90-3F57-4BFC-9F3E-8344E9D3FA59}">
      <dgm:prSet/>
      <dgm:spPr/>
      <dgm:t>
        <a:bodyPr/>
        <a:lstStyle/>
        <a:p>
          <a:endParaRPr lang="en-US"/>
        </a:p>
      </dgm:t>
    </dgm:pt>
    <dgm:pt modelId="{0AD90C75-7FAA-4C9B-BBC1-5CE3D479005A}">
      <dgm:prSet/>
      <dgm:spPr/>
      <dgm:t>
        <a:bodyPr/>
        <a:lstStyle/>
        <a:p>
          <a:r>
            <a:rPr lang="en-US"/>
            <a:t>Ketofol 1:5 continuous infusion till dura opening, then stop sedation</a:t>
          </a:r>
        </a:p>
      </dgm:t>
    </dgm:pt>
    <dgm:pt modelId="{281A46F7-E0DA-4DE8-B41D-5F9CA2518A73}" type="parTrans" cxnId="{7FB90A32-3241-42BB-9947-67BC567879D1}">
      <dgm:prSet/>
      <dgm:spPr/>
      <dgm:t>
        <a:bodyPr/>
        <a:lstStyle/>
        <a:p>
          <a:endParaRPr lang="en-US"/>
        </a:p>
      </dgm:t>
    </dgm:pt>
    <dgm:pt modelId="{367D1912-BF21-4ED5-9526-29916C155F47}" type="sibTrans" cxnId="{7FB90A32-3241-42BB-9947-67BC567879D1}">
      <dgm:prSet/>
      <dgm:spPr/>
      <dgm:t>
        <a:bodyPr/>
        <a:lstStyle/>
        <a:p>
          <a:endParaRPr lang="en-US"/>
        </a:p>
      </dgm:t>
    </dgm:pt>
    <dgm:pt modelId="{A363BA2F-CA74-46A5-AB61-3A96FDC0F64D}">
      <dgm:prSet/>
      <dgm:spPr/>
      <dgm:t>
        <a:bodyPr/>
        <a:lstStyle/>
        <a:p>
          <a:r>
            <a:rPr lang="en-US" dirty="0"/>
            <a:t>After tumor removal, continue the sedation in the same regimen and ondansetron</a:t>
          </a:r>
        </a:p>
      </dgm:t>
    </dgm:pt>
    <dgm:pt modelId="{3A240595-51A5-44FE-B7D7-2D1D19F269C0}" type="parTrans" cxnId="{AE2693F4-BB28-4F99-95B6-4407145DC064}">
      <dgm:prSet/>
      <dgm:spPr/>
      <dgm:t>
        <a:bodyPr/>
        <a:lstStyle/>
        <a:p>
          <a:endParaRPr lang="en-US"/>
        </a:p>
      </dgm:t>
    </dgm:pt>
    <dgm:pt modelId="{512E9F08-2D14-4045-8D09-054AB30146E1}" type="sibTrans" cxnId="{AE2693F4-BB28-4F99-95B6-4407145DC064}">
      <dgm:prSet/>
      <dgm:spPr/>
      <dgm:t>
        <a:bodyPr/>
        <a:lstStyle/>
        <a:p>
          <a:endParaRPr lang="en-US"/>
        </a:p>
      </dgm:t>
    </dgm:pt>
    <dgm:pt modelId="{5D0B714E-01A6-4B73-8E32-7B96AAB2F976}">
      <dgm:prSet/>
      <dgm:spPr/>
      <dgm:t>
        <a:bodyPr/>
        <a:lstStyle/>
        <a:p>
          <a:r>
            <a:rPr lang="en-US"/>
            <a:t>Rare moments if pts recall ( e.g., Mayfield) Propofol 10-20 mg</a:t>
          </a:r>
        </a:p>
      </dgm:t>
    </dgm:pt>
    <dgm:pt modelId="{566339FB-7192-497E-ADC8-06FCD707321C}" type="parTrans" cxnId="{B2B49934-B0D7-476C-A584-7D070EE598BC}">
      <dgm:prSet/>
      <dgm:spPr/>
      <dgm:t>
        <a:bodyPr/>
        <a:lstStyle/>
        <a:p>
          <a:endParaRPr lang="en-US"/>
        </a:p>
      </dgm:t>
    </dgm:pt>
    <dgm:pt modelId="{513BA159-E2E8-4793-9588-C06D7DA3DAD4}" type="sibTrans" cxnId="{B2B49934-B0D7-476C-A584-7D070EE598BC}">
      <dgm:prSet/>
      <dgm:spPr/>
      <dgm:t>
        <a:bodyPr/>
        <a:lstStyle/>
        <a:p>
          <a:endParaRPr lang="en-US"/>
        </a:p>
      </dgm:t>
    </dgm:pt>
    <dgm:pt modelId="{81AB28D6-8963-4826-95BE-8CDDE4C94A2F}">
      <dgm:prSet/>
      <dgm:spPr/>
      <dgm:t>
        <a:bodyPr/>
        <a:lstStyle/>
        <a:p>
          <a:r>
            <a:rPr lang="en-US"/>
            <a:t>If seizures: local cold saline, Propofol 10-20 mg</a:t>
          </a:r>
        </a:p>
      </dgm:t>
    </dgm:pt>
    <dgm:pt modelId="{D3B31674-C4CB-47C0-8054-A26D65F8779E}" type="parTrans" cxnId="{3D4DF21D-A854-41F8-9033-F8D3510990A6}">
      <dgm:prSet/>
      <dgm:spPr/>
      <dgm:t>
        <a:bodyPr/>
        <a:lstStyle/>
        <a:p>
          <a:endParaRPr lang="en-US"/>
        </a:p>
      </dgm:t>
    </dgm:pt>
    <dgm:pt modelId="{16A6695F-F727-42E6-840A-C94BE7D28C55}" type="sibTrans" cxnId="{3D4DF21D-A854-41F8-9033-F8D3510990A6}">
      <dgm:prSet/>
      <dgm:spPr/>
      <dgm:t>
        <a:bodyPr/>
        <a:lstStyle/>
        <a:p>
          <a:endParaRPr lang="en-US"/>
        </a:p>
      </dgm:t>
    </dgm:pt>
    <dgm:pt modelId="{E58FC914-CA75-45AC-9744-882799C4E6B3}">
      <dgm:prSet/>
      <dgm:spPr/>
      <dgm:t>
        <a:bodyPr/>
        <a:lstStyle/>
        <a:p>
          <a:r>
            <a:rPr lang="en-US"/>
            <a:t>None pts got problems, surgeon and neurophysiologist satisfaction and work quality were ok</a:t>
          </a:r>
        </a:p>
      </dgm:t>
    </dgm:pt>
    <dgm:pt modelId="{9D98C372-3AD1-48F6-B3D0-9230B399EA19}" type="parTrans" cxnId="{033962FC-334D-4863-A128-6B09AB8489C8}">
      <dgm:prSet/>
      <dgm:spPr/>
      <dgm:t>
        <a:bodyPr/>
        <a:lstStyle/>
        <a:p>
          <a:endParaRPr lang="en-US"/>
        </a:p>
      </dgm:t>
    </dgm:pt>
    <dgm:pt modelId="{699EF171-C474-4B80-93A9-0B008D7E328B}" type="sibTrans" cxnId="{033962FC-334D-4863-A128-6B09AB8489C8}">
      <dgm:prSet/>
      <dgm:spPr/>
      <dgm:t>
        <a:bodyPr/>
        <a:lstStyle/>
        <a:p>
          <a:endParaRPr lang="en-US"/>
        </a:p>
      </dgm:t>
    </dgm:pt>
    <dgm:pt modelId="{6105E8C5-98F1-4C46-9742-D81156B813FB}" type="pres">
      <dgm:prSet presAssocID="{DD135BA3-5AF1-41FD-A937-36EA2CE1407D}" presName="diagram" presStyleCnt="0">
        <dgm:presLayoutVars>
          <dgm:dir/>
          <dgm:resizeHandles val="exact"/>
        </dgm:presLayoutVars>
      </dgm:prSet>
      <dgm:spPr/>
    </dgm:pt>
    <dgm:pt modelId="{BC2740F3-9266-DA48-B66B-E7FE61EDF6E4}" type="pres">
      <dgm:prSet presAssocID="{851FE9DD-B3E9-4CA3-B76F-A6C6834BB699}" presName="node" presStyleLbl="node1" presStyleIdx="0" presStyleCnt="8">
        <dgm:presLayoutVars>
          <dgm:bulletEnabled val="1"/>
        </dgm:presLayoutVars>
      </dgm:prSet>
      <dgm:spPr/>
    </dgm:pt>
    <dgm:pt modelId="{9BCDBDCC-FDE3-0B49-AA1E-C39C774637B5}" type="pres">
      <dgm:prSet presAssocID="{235E7734-C8B3-4611-B356-681A6BD6A6CF}" presName="sibTrans" presStyleCnt="0"/>
      <dgm:spPr/>
    </dgm:pt>
    <dgm:pt modelId="{3B82B32A-5CB5-494F-A589-1972D856C90B}" type="pres">
      <dgm:prSet presAssocID="{64A8AEE2-AACA-4F50-8E2A-0B00E55CBD31}" presName="node" presStyleLbl="node1" presStyleIdx="1" presStyleCnt="8">
        <dgm:presLayoutVars>
          <dgm:bulletEnabled val="1"/>
        </dgm:presLayoutVars>
      </dgm:prSet>
      <dgm:spPr/>
    </dgm:pt>
    <dgm:pt modelId="{FD56DF11-799D-6040-8BE6-095E72CAC918}" type="pres">
      <dgm:prSet presAssocID="{C69451A0-AE27-4F21-917B-B51E6A51EF07}" presName="sibTrans" presStyleCnt="0"/>
      <dgm:spPr/>
    </dgm:pt>
    <dgm:pt modelId="{86215748-1E26-9B4C-B9DB-9FE84D8D5EB6}" type="pres">
      <dgm:prSet presAssocID="{027767B8-3446-4094-81A5-8EAEC281A15D}" presName="node" presStyleLbl="node1" presStyleIdx="2" presStyleCnt="8">
        <dgm:presLayoutVars>
          <dgm:bulletEnabled val="1"/>
        </dgm:presLayoutVars>
      </dgm:prSet>
      <dgm:spPr/>
    </dgm:pt>
    <dgm:pt modelId="{C5A3266A-4DE3-FD46-92C3-5CEFB4E9A1C5}" type="pres">
      <dgm:prSet presAssocID="{0EBDF8F0-B999-489E-8DD0-8D70DD27C6C2}" presName="sibTrans" presStyleCnt="0"/>
      <dgm:spPr/>
    </dgm:pt>
    <dgm:pt modelId="{58A0369F-1087-2443-AF9A-B6C297CD95BD}" type="pres">
      <dgm:prSet presAssocID="{0AD90C75-7FAA-4C9B-BBC1-5CE3D479005A}" presName="node" presStyleLbl="node1" presStyleIdx="3" presStyleCnt="8">
        <dgm:presLayoutVars>
          <dgm:bulletEnabled val="1"/>
        </dgm:presLayoutVars>
      </dgm:prSet>
      <dgm:spPr/>
    </dgm:pt>
    <dgm:pt modelId="{019BF2B0-1FB5-0D44-BC6C-00C8A4081E1E}" type="pres">
      <dgm:prSet presAssocID="{367D1912-BF21-4ED5-9526-29916C155F47}" presName="sibTrans" presStyleCnt="0"/>
      <dgm:spPr/>
    </dgm:pt>
    <dgm:pt modelId="{DDAC3F4B-2E25-2345-9064-87C3957B9051}" type="pres">
      <dgm:prSet presAssocID="{A363BA2F-CA74-46A5-AB61-3A96FDC0F64D}" presName="node" presStyleLbl="node1" presStyleIdx="4" presStyleCnt="8">
        <dgm:presLayoutVars>
          <dgm:bulletEnabled val="1"/>
        </dgm:presLayoutVars>
      </dgm:prSet>
      <dgm:spPr/>
    </dgm:pt>
    <dgm:pt modelId="{A370C0CD-521C-DA4B-90FE-781A8DD12488}" type="pres">
      <dgm:prSet presAssocID="{512E9F08-2D14-4045-8D09-054AB30146E1}" presName="sibTrans" presStyleCnt="0"/>
      <dgm:spPr/>
    </dgm:pt>
    <dgm:pt modelId="{80394879-D721-C444-928A-B5BF7FBB93B4}" type="pres">
      <dgm:prSet presAssocID="{5D0B714E-01A6-4B73-8E32-7B96AAB2F976}" presName="node" presStyleLbl="node1" presStyleIdx="5" presStyleCnt="8">
        <dgm:presLayoutVars>
          <dgm:bulletEnabled val="1"/>
        </dgm:presLayoutVars>
      </dgm:prSet>
      <dgm:spPr/>
    </dgm:pt>
    <dgm:pt modelId="{EBBAB098-D7DE-3244-B155-24129672FA91}" type="pres">
      <dgm:prSet presAssocID="{513BA159-E2E8-4793-9588-C06D7DA3DAD4}" presName="sibTrans" presStyleCnt="0"/>
      <dgm:spPr/>
    </dgm:pt>
    <dgm:pt modelId="{8AC17270-A633-8B45-9F67-BEC5A0CE31FA}" type="pres">
      <dgm:prSet presAssocID="{81AB28D6-8963-4826-95BE-8CDDE4C94A2F}" presName="node" presStyleLbl="node1" presStyleIdx="6" presStyleCnt="8">
        <dgm:presLayoutVars>
          <dgm:bulletEnabled val="1"/>
        </dgm:presLayoutVars>
      </dgm:prSet>
      <dgm:spPr/>
    </dgm:pt>
    <dgm:pt modelId="{D31E622B-DCDE-C246-B2C6-CB30B4780BC8}" type="pres">
      <dgm:prSet presAssocID="{16A6695F-F727-42E6-840A-C94BE7D28C55}" presName="sibTrans" presStyleCnt="0"/>
      <dgm:spPr/>
    </dgm:pt>
    <dgm:pt modelId="{1D4C06F4-54F4-5946-A62E-A3C36A3FEE0B}" type="pres">
      <dgm:prSet presAssocID="{E58FC914-CA75-45AC-9744-882799C4E6B3}" presName="node" presStyleLbl="node1" presStyleIdx="7" presStyleCnt="8">
        <dgm:presLayoutVars>
          <dgm:bulletEnabled val="1"/>
        </dgm:presLayoutVars>
      </dgm:prSet>
      <dgm:spPr/>
    </dgm:pt>
  </dgm:ptLst>
  <dgm:cxnLst>
    <dgm:cxn modelId="{4E550F00-2148-E645-A019-EA0FD8E9393E}" type="presOf" srcId="{851FE9DD-B3E9-4CA3-B76F-A6C6834BB699}" destId="{BC2740F3-9266-DA48-B66B-E7FE61EDF6E4}" srcOrd="0" destOrd="0" presId="urn:microsoft.com/office/officeart/2005/8/layout/default"/>
    <dgm:cxn modelId="{68D10013-B0B9-234D-986B-740EDD853170}" type="presOf" srcId="{81AB28D6-8963-4826-95BE-8CDDE4C94A2F}" destId="{8AC17270-A633-8B45-9F67-BEC5A0CE31FA}" srcOrd="0" destOrd="0" presId="urn:microsoft.com/office/officeart/2005/8/layout/default"/>
    <dgm:cxn modelId="{3D4DF21D-A854-41F8-9033-F8D3510990A6}" srcId="{DD135BA3-5AF1-41FD-A937-36EA2CE1407D}" destId="{81AB28D6-8963-4826-95BE-8CDDE4C94A2F}" srcOrd="6" destOrd="0" parTransId="{D3B31674-C4CB-47C0-8054-A26D65F8779E}" sibTransId="{16A6695F-F727-42E6-840A-C94BE7D28C55}"/>
    <dgm:cxn modelId="{4EB5DE27-DD7F-4A61-B604-CEDF09A62D23}" srcId="{DD135BA3-5AF1-41FD-A937-36EA2CE1407D}" destId="{851FE9DD-B3E9-4CA3-B76F-A6C6834BB699}" srcOrd="0" destOrd="0" parTransId="{F4CCFEB6-1412-47BA-B6CA-1779303BDFD7}" sibTransId="{235E7734-C8B3-4611-B356-681A6BD6A6CF}"/>
    <dgm:cxn modelId="{7FB90A32-3241-42BB-9947-67BC567879D1}" srcId="{DD135BA3-5AF1-41FD-A937-36EA2CE1407D}" destId="{0AD90C75-7FAA-4C9B-BBC1-5CE3D479005A}" srcOrd="3" destOrd="0" parTransId="{281A46F7-E0DA-4DE8-B41D-5F9CA2518A73}" sibTransId="{367D1912-BF21-4ED5-9526-29916C155F47}"/>
    <dgm:cxn modelId="{B2B49934-B0D7-476C-A584-7D070EE598BC}" srcId="{DD135BA3-5AF1-41FD-A937-36EA2CE1407D}" destId="{5D0B714E-01A6-4B73-8E32-7B96AAB2F976}" srcOrd="5" destOrd="0" parTransId="{566339FB-7192-497E-ADC8-06FCD707321C}" sibTransId="{513BA159-E2E8-4793-9588-C06D7DA3DAD4}"/>
    <dgm:cxn modelId="{7EE2FC4A-65D3-144A-BD8A-340B85BFE2CA}" type="presOf" srcId="{64A8AEE2-AACA-4F50-8E2A-0B00E55CBD31}" destId="{3B82B32A-5CB5-494F-A589-1972D856C90B}" srcOrd="0" destOrd="0" presId="urn:microsoft.com/office/officeart/2005/8/layout/default"/>
    <dgm:cxn modelId="{B1691069-E2BB-47FC-A439-BBE319122DF2}" srcId="{DD135BA3-5AF1-41FD-A937-36EA2CE1407D}" destId="{64A8AEE2-AACA-4F50-8E2A-0B00E55CBD31}" srcOrd="1" destOrd="0" parTransId="{BD9B12B7-C426-4772-9972-E0B9E837AE95}" sibTransId="{C69451A0-AE27-4F21-917B-B51E6A51EF07}"/>
    <dgm:cxn modelId="{CA3EDE71-0D15-7647-97D2-A5E2A730BE79}" type="presOf" srcId="{0AD90C75-7FAA-4C9B-BBC1-5CE3D479005A}" destId="{58A0369F-1087-2443-AF9A-B6C297CD95BD}" srcOrd="0" destOrd="0" presId="urn:microsoft.com/office/officeart/2005/8/layout/default"/>
    <dgm:cxn modelId="{83C0DD90-3F57-4BFC-9F3E-8344E9D3FA59}" srcId="{DD135BA3-5AF1-41FD-A937-36EA2CE1407D}" destId="{027767B8-3446-4094-81A5-8EAEC281A15D}" srcOrd="2" destOrd="0" parTransId="{D3388AFA-C5C8-45FE-9B2E-ACA60C4D0CDF}" sibTransId="{0EBDF8F0-B999-489E-8DD0-8D70DD27C6C2}"/>
    <dgm:cxn modelId="{2EE27397-3362-F444-B58A-48D488468499}" type="presOf" srcId="{E58FC914-CA75-45AC-9744-882799C4E6B3}" destId="{1D4C06F4-54F4-5946-A62E-A3C36A3FEE0B}" srcOrd="0" destOrd="0" presId="urn:microsoft.com/office/officeart/2005/8/layout/default"/>
    <dgm:cxn modelId="{095D60AB-0CB2-FA45-9144-D28583491798}" type="presOf" srcId="{027767B8-3446-4094-81A5-8EAEC281A15D}" destId="{86215748-1E26-9B4C-B9DB-9FE84D8D5EB6}" srcOrd="0" destOrd="0" presId="urn:microsoft.com/office/officeart/2005/8/layout/default"/>
    <dgm:cxn modelId="{10ABFCC5-9984-8045-A66A-93A7B489BB8E}" type="presOf" srcId="{A363BA2F-CA74-46A5-AB61-3A96FDC0F64D}" destId="{DDAC3F4B-2E25-2345-9064-87C3957B9051}" srcOrd="0" destOrd="0" presId="urn:microsoft.com/office/officeart/2005/8/layout/default"/>
    <dgm:cxn modelId="{AE2693F4-BB28-4F99-95B6-4407145DC064}" srcId="{DD135BA3-5AF1-41FD-A937-36EA2CE1407D}" destId="{A363BA2F-CA74-46A5-AB61-3A96FDC0F64D}" srcOrd="4" destOrd="0" parTransId="{3A240595-51A5-44FE-B7D7-2D1D19F269C0}" sibTransId="{512E9F08-2D14-4045-8D09-054AB30146E1}"/>
    <dgm:cxn modelId="{A2C635F8-BEE3-7841-99CC-BED04D0EF76B}" type="presOf" srcId="{5D0B714E-01A6-4B73-8E32-7B96AAB2F976}" destId="{80394879-D721-C444-928A-B5BF7FBB93B4}" srcOrd="0" destOrd="0" presId="urn:microsoft.com/office/officeart/2005/8/layout/default"/>
    <dgm:cxn modelId="{3D1670FA-7289-3748-825E-32AA63A3B0A7}" type="presOf" srcId="{DD135BA3-5AF1-41FD-A937-36EA2CE1407D}" destId="{6105E8C5-98F1-4C46-9742-D81156B813FB}" srcOrd="0" destOrd="0" presId="urn:microsoft.com/office/officeart/2005/8/layout/default"/>
    <dgm:cxn modelId="{033962FC-334D-4863-A128-6B09AB8489C8}" srcId="{DD135BA3-5AF1-41FD-A937-36EA2CE1407D}" destId="{E58FC914-CA75-45AC-9744-882799C4E6B3}" srcOrd="7" destOrd="0" parTransId="{9D98C372-3AD1-48F6-B3D0-9230B399EA19}" sibTransId="{699EF171-C474-4B80-93A9-0B008D7E328B}"/>
    <dgm:cxn modelId="{327520FF-3856-FE42-BA88-9C427A629C3E}" type="presParOf" srcId="{6105E8C5-98F1-4C46-9742-D81156B813FB}" destId="{BC2740F3-9266-DA48-B66B-E7FE61EDF6E4}" srcOrd="0" destOrd="0" presId="urn:microsoft.com/office/officeart/2005/8/layout/default"/>
    <dgm:cxn modelId="{6B39A6B8-D915-CC41-AB53-B3F35ABA0117}" type="presParOf" srcId="{6105E8C5-98F1-4C46-9742-D81156B813FB}" destId="{9BCDBDCC-FDE3-0B49-AA1E-C39C774637B5}" srcOrd="1" destOrd="0" presId="urn:microsoft.com/office/officeart/2005/8/layout/default"/>
    <dgm:cxn modelId="{466EBBFC-32A0-6F41-9D07-7CF4CCFF1509}" type="presParOf" srcId="{6105E8C5-98F1-4C46-9742-D81156B813FB}" destId="{3B82B32A-5CB5-494F-A589-1972D856C90B}" srcOrd="2" destOrd="0" presId="urn:microsoft.com/office/officeart/2005/8/layout/default"/>
    <dgm:cxn modelId="{8D0B3014-E22B-DF41-9D52-EE797545E129}" type="presParOf" srcId="{6105E8C5-98F1-4C46-9742-D81156B813FB}" destId="{FD56DF11-799D-6040-8BE6-095E72CAC918}" srcOrd="3" destOrd="0" presId="urn:microsoft.com/office/officeart/2005/8/layout/default"/>
    <dgm:cxn modelId="{07B8F196-F50A-1049-B331-F887E8463425}" type="presParOf" srcId="{6105E8C5-98F1-4C46-9742-D81156B813FB}" destId="{86215748-1E26-9B4C-B9DB-9FE84D8D5EB6}" srcOrd="4" destOrd="0" presId="urn:microsoft.com/office/officeart/2005/8/layout/default"/>
    <dgm:cxn modelId="{BD1E7732-D207-2D44-986A-4F62821D6F47}" type="presParOf" srcId="{6105E8C5-98F1-4C46-9742-D81156B813FB}" destId="{C5A3266A-4DE3-FD46-92C3-5CEFB4E9A1C5}" srcOrd="5" destOrd="0" presId="urn:microsoft.com/office/officeart/2005/8/layout/default"/>
    <dgm:cxn modelId="{46C5A328-71A3-0542-9720-71ACB23E1555}" type="presParOf" srcId="{6105E8C5-98F1-4C46-9742-D81156B813FB}" destId="{58A0369F-1087-2443-AF9A-B6C297CD95BD}" srcOrd="6" destOrd="0" presId="urn:microsoft.com/office/officeart/2005/8/layout/default"/>
    <dgm:cxn modelId="{E15253A6-26B7-8444-8FE4-85B9AD7DC736}" type="presParOf" srcId="{6105E8C5-98F1-4C46-9742-D81156B813FB}" destId="{019BF2B0-1FB5-0D44-BC6C-00C8A4081E1E}" srcOrd="7" destOrd="0" presId="urn:microsoft.com/office/officeart/2005/8/layout/default"/>
    <dgm:cxn modelId="{A3C5C016-8235-6B47-9E62-2CF51182C8C3}" type="presParOf" srcId="{6105E8C5-98F1-4C46-9742-D81156B813FB}" destId="{DDAC3F4B-2E25-2345-9064-87C3957B9051}" srcOrd="8" destOrd="0" presId="urn:microsoft.com/office/officeart/2005/8/layout/default"/>
    <dgm:cxn modelId="{B7E8A921-03F8-4942-9A78-F3BC0DD5E4F0}" type="presParOf" srcId="{6105E8C5-98F1-4C46-9742-D81156B813FB}" destId="{A370C0CD-521C-DA4B-90FE-781A8DD12488}" srcOrd="9" destOrd="0" presId="urn:microsoft.com/office/officeart/2005/8/layout/default"/>
    <dgm:cxn modelId="{3C0EB644-5BBA-314D-8868-AB32C29BB404}" type="presParOf" srcId="{6105E8C5-98F1-4C46-9742-D81156B813FB}" destId="{80394879-D721-C444-928A-B5BF7FBB93B4}" srcOrd="10" destOrd="0" presId="urn:microsoft.com/office/officeart/2005/8/layout/default"/>
    <dgm:cxn modelId="{C11BAB84-0F15-C148-B20D-E9ECFDF95E93}" type="presParOf" srcId="{6105E8C5-98F1-4C46-9742-D81156B813FB}" destId="{EBBAB098-D7DE-3244-B155-24129672FA91}" srcOrd="11" destOrd="0" presId="urn:microsoft.com/office/officeart/2005/8/layout/default"/>
    <dgm:cxn modelId="{192047F4-DB1C-CF49-A74C-88C24A1878A2}" type="presParOf" srcId="{6105E8C5-98F1-4C46-9742-D81156B813FB}" destId="{8AC17270-A633-8B45-9F67-BEC5A0CE31FA}" srcOrd="12" destOrd="0" presId="urn:microsoft.com/office/officeart/2005/8/layout/default"/>
    <dgm:cxn modelId="{9C3D9F0F-5546-0B45-A4C3-C981EFDDE6CA}" type="presParOf" srcId="{6105E8C5-98F1-4C46-9742-D81156B813FB}" destId="{D31E622B-DCDE-C246-B2C6-CB30B4780BC8}" srcOrd="13" destOrd="0" presId="urn:microsoft.com/office/officeart/2005/8/layout/default"/>
    <dgm:cxn modelId="{3A826410-90D9-834A-8CDE-AEB6CB9BF45F}" type="presParOf" srcId="{6105E8C5-98F1-4C46-9742-D81156B813FB}" destId="{1D4C06F4-54F4-5946-A62E-A3C36A3FEE0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7F1FBA-2FA2-4635-9D09-6677E019E90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4AF564-871E-4106-9C70-26E984D6F83E}">
      <dgm:prSet/>
      <dgm:spPr/>
      <dgm:t>
        <a:bodyPr/>
        <a:lstStyle/>
        <a:p>
          <a:r>
            <a:rPr lang="en-US"/>
            <a:t>Correct indication and selection</a:t>
          </a:r>
        </a:p>
      </dgm:t>
    </dgm:pt>
    <dgm:pt modelId="{57601589-1D45-47A4-9C5F-AD7023ECB032}" type="parTrans" cxnId="{CBD5F3B9-F94A-43D5-A83B-72F2BA0E2909}">
      <dgm:prSet/>
      <dgm:spPr/>
      <dgm:t>
        <a:bodyPr/>
        <a:lstStyle/>
        <a:p>
          <a:endParaRPr lang="en-US"/>
        </a:p>
      </dgm:t>
    </dgm:pt>
    <dgm:pt modelId="{24958995-F247-4D37-82B4-803C61DC5E21}" type="sibTrans" cxnId="{CBD5F3B9-F94A-43D5-A83B-72F2BA0E2909}">
      <dgm:prSet/>
      <dgm:spPr/>
      <dgm:t>
        <a:bodyPr/>
        <a:lstStyle/>
        <a:p>
          <a:endParaRPr lang="en-US"/>
        </a:p>
      </dgm:t>
    </dgm:pt>
    <dgm:pt modelId="{EAF2D4D2-5470-4B27-841C-547DE59937A6}">
      <dgm:prSet/>
      <dgm:spPr/>
      <dgm:t>
        <a:bodyPr/>
        <a:lstStyle/>
        <a:p>
          <a:r>
            <a:rPr lang="en-US"/>
            <a:t>ERAS protocol</a:t>
          </a:r>
        </a:p>
      </dgm:t>
    </dgm:pt>
    <dgm:pt modelId="{2A5BF438-216F-4994-A6A4-A5CCAD67CBA3}" type="parTrans" cxnId="{00A00449-7C4B-4780-85C8-A77C8E567FF7}">
      <dgm:prSet/>
      <dgm:spPr/>
      <dgm:t>
        <a:bodyPr/>
        <a:lstStyle/>
        <a:p>
          <a:endParaRPr lang="en-US"/>
        </a:p>
      </dgm:t>
    </dgm:pt>
    <dgm:pt modelId="{88A82263-7AC2-4F11-A013-EC22410082FF}" type="sibTrans" cxnId="{00A00449-7C4B-4780-85C8-A77C8E567FF7}">
      <dgm:prSet/>
      <dgm:spPr/>
      <dgm:t>
        <a:bodyPr/>
        <a:lstStyle/>
        <a:p>
          <a:endParaRPr lang="en-US"/>
        </a:p>
      </dgm:t>
    </dgm:pt>
    <dgm:pt modelId="{7D89AEEB-0C45-441F-81EA-3A262A87D874}">
      <dgm:prSet/>
      <dgm:spPr/>
      <dgm:t>
        <a:bodyPr/>
        <a:lstStyle/>
        <a:p>
          <a:r>
            <a:rPr lang="en-US"/>
            <a:t>Awake craniotomy</a:t>
          </a:r>
        </a:p>
      </dgm:t>
    </dgm:pt>
    <dgm:pt modelId="{C63D07CD-E054-4937-AD1C-0D959742E21B}" type="parTrans" cxnId="{98427698-5587-4A3C-8EF2-3F6887A8680A}">
      <dgm:prSet/>
      <dgm:spPr/>
      <dgm:t>
        <a:bodyPr/>
        <a:lstStyle/>
        <a:p>
          <a:endParaRPr lang="en-US"/>
        </a:p>
      </dgm:t>
    </dgm:pt>
    <dgm:pt modelId="{5F04B47D-2427-453B-B4BF-E85500D42FC0}" type="sibTrans" cxnId="{98427698-5587-4A3C-8EF2-3F6887A8680A}">
      <dgm:prSet/>
      <dgm:spPr/>
      <dgm:t>
        <a:bodyPr/>
        <a:lstStyle/>
        <a:p>
          <a:endParaRPr lang="en-US"/>
        </a:p>
      </dgm:t>
    </dgm:pt>
    <dgm:pt modelId="{60E9326C-E85C-7845-984A-21E2169F5E5F}" type="pres">
      <dgm:prSet presAssocID="{527F1FBA-2FA2-4635-9D09-6677E019E9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70F3C9-B3A2-3545-9323-D76AC37F2CC1}" type="pres">
      <dgm:prSet presAssocID="{3D4AF564-871E-4106-9C70-26E984D6F83E}" presName="hierRoot1" presStyleCnt="0"/>
      <dgm:spPr/>
    </dgm:pt>
    <dgm:pt modelId="{58320B12-A5E9-354C-A983-945282552A0D}" type="pres">
      <dgm:prSet presAssocID="{3D4AF564-871E-4106-9C70-26E984D6F83E}" presName="composite" presStyleCnt="0"/>
      <dgm:spPr/>
    </dgm:pt>
    <dgm:pt modelId="{956D50AB-F532-C54A-8285-2A446AB75F92}" type="pres">
      <dgm:prSet presAssocID="{3D4AF564-871E-4106-9C70-26E984D6F83E}" presName="background" presStyleLbl="node0" presStyleIdx="0" presStyleCnt="3"/>
      <dgm:spPr/>
    </dgm:pt>
    <dgm:pt modelId="{B428B3D9-7135-3F41-A735-A4E42BF8BB1F}" type="pres">
      <dgm:prSet presAssocID="{3D4AF564-871E-4106-9C70-26E984D6F83E}" presName="text" presStyleLbl="fgAcc0" presStyleIdx="0" presStyleCnt="3">
        <dgm:presLayoutVars>
          <dgm:chPref val="3"/>
        </dgm:presLayoutVars>
      </dgm:prSet>
      <dgm:spPr/>
    </dgm:pt>
    <dgm:pt modelId="{17763CA5-1C13-5D4C-98CF-74F8F51466D2}" type="pres">
      <dgm:prSet presAssocID="{3D4AF564-871E-4106-9C70-26E984D6F83E}" presName="hierChild2" presStyleCnt="0"/>
      <dgm:spPr/>
    </dgm:pt>
    <dgm:pt modelId="{91B8EF0A-4C48-9841-84EC-71CA4FB09929}" type="pres">
      <dgm:prSet presAssocID="{EAF2D4D2-5470-4B27-841C-547DE59937A6}" presName="hierRoot1" presStyleCnt="0"/>
      <dgm:spPr/>
    </dgm:pt>
    <dgm:pt modelId="{62D5B3A1-B1CA-C644-A92C-BCD5647A6028}" type="pres">
      <dgm:prSet presAssocID="{EAF2D4D2-5470-4B27-841C-547DE59937A6}" presName="composite" presStyleCnt="0"/>
      <dgm:spPr/>
    </dgm:pt>
    <dgm:pt modelId="{8A25118C-1984-B943-851C-88F8CA81BF2B}" type="pres">
      <dgm:prSet presAssocID="{EAF2D4D2-5470-4B27-841C-547DE59937A6}" presName="background" presStyleLbl="node0" presStyleIdx="1" presStyleCnt="3"/>
      <dgm:spPr/>
    </dgm:pt>
    <dgm:pt modelId="{5AC36BE0-C336-B442-919C-E223DE169837}" type="pres">
      <dgm:prSet presAssocID="{EAF2D4D2-5470-4B27-841C-547DE59937A6}" presName="text" presStyleLbl="fgAcc0" presStyleIdx="1" presStyleCnt="3">
        <dgm:presLayoutVars>
          <dgm:chPref val="3"/>
        </dgm:presLayoutVars>
      </dgm:prSet>
      <dgm:spPr/>
    </dgm:pt>
    <dgm:pt modelId="{0566A7B5-D660-B249-95D6-0482841C95FB}" type="pres">
      <dgm:prSet presAssocID="{EAF2D4D2-5470-4B27-841C-547DE59937A6}" presName="hierChild2" presStyleCnt="0"/>
      <dgm:spPr/>
    </dgm:pt>
    <dgm:pt modelId="{6AFF5173-F3F8-6046-AE28-EBA686902C52}" type="pres">
      <dgm:prSet presAssocID="{7D89AEEB-0C45-441F-81EA-3A262A87D874}" presName="hierRoot1" presStyleCnt="0"/>
      <dgm:spPr/>
    </dgm:pt>
    <dgm:pt modelId="{B77874CC-1C1E-044E-8966-510B58478DCF}" type="pres">
      <dgm:prSet presAssocID="{7D89AEEB-0C45-441F-81EA-3A262A87D874}" presName="composite" presStyleCnt="0"/>
      <dgm:spPr/>
    </dgm:pt>
    <dgm:pt modelId="{ADA91170-17D9-DE4D-B441-BC9B068C18A0}" type="pres">
      <dgm:prSet presAssocID="{7D89AEEB-0C45-441F-81EA-3A262A87D874}" presName="background" presStyleLbl="node0" presStyleIdx="2" presStyleCnt="3"/>
      <dgm:spPr/>
    </dgm:pt>
    <dgm:pt modelId="{8005123C-BAD1-5C45-8EF9-14BA141C20F9}" type="pres">
      <dgm:prSet presAssocID="{7D89AEEB-0C45-441F-81EA-3A262A87D874}" presName="text" presStyleLbl="fgAcc0" presStyleIdx="2" presStyleCnt="3">
        <dgm:presLayoutVars>
          <dgm:chPref val="3"/>
        </dgm:presLayoutVars>
      </dgm:prSet>
      <dgm:spPr/>
    </dgm:pt>
    <dgm:pt modelId="{C4DEE64B-E532-9347-86C4-93AD9AFD45C4}" type="pres">
      <dgm:prSet presAssocID="{7D89AEEB-0C45-441F-81EA-3A262A87D874}" presName="hierChild2" presStyleCnt="0"/>
      <dgm:spPr/>
    </dgm:pt>
  </dgm:ptLst>
  <dgm:cxnLst>
    <dgm:cxn modelId="{00A00449-7C4B-4780-85C8-A77C8E567FF7}" srcId="{527F1FBA-2FA2-4635-9D09-6677E019E903}" destId="{EAF2D4D2-5470-4B27-841C-547DE59937A6}" srcOrd="1" destOrd="0" parTransId="{2A5BF438-216F-4994-A6A4-A5CCAD67CBA3}" sibTransId="{88A82263-7AC2-4F11-A013-EC22410082FF}"/>
    <dgm:cxn modelId="{47942C64-EF13-0E4C-910D-FDF3F5529D8C}" type="presOf" srcId="{3D4AF564-871E-4106-9C70-26E984D6F83E}" destId="{B428B3D9-7135-3F41-A735-A4E42BF8BB1F}" srcOrd="0" destOrd="0" presId="urn:microsoft.com/office/officeart/2005/8/layout/hierarchy1"/>
    <dgm:cxn modelId="{2054DC75-131D-7947-B00B-F786734450E8}" type="presOf" srcId="{EAF2D4D2-5470-4B27-841C-547DE59937A6}" destId="{5AC36BE0-C336-B442-919C-E223DE169837}" srcOrd="0" destOrd="0" presId="urn:microsoft.com/office/officeart/2005/8/layout/hierarchy1"/>
    <dgm:cxn modelId="{112B3A91-E604-5C4A-A519-72250025EF53}" type="presOf" srcId="{7D89AEEB-0C45-441F-81EA-3A262A87D874}" destId="{8005123C-BAD1-5C45-8EF9-14BA141C20F9}" srcOrd="0" destOrd="0" presId="urn:microsoft.com/office/officeart/2005/8/layout/hierarchy1"/>
    <dgm:cxn modelId="{98427698-5587-4A3C-8EF2-3F6887A8680A}" srcId="{527F1FBA-2FA2-4635-9D09-6677E019E903}" destId="{7D89AEEB-0C45-441F-81EA-3A262A87D874}" srcOrd="2" destOrd="0" parTransId="{C63D07CD-E054-4937-AD1C-0D959742E21B}" sibTransId="{5F04B47D-2427-453B-B4BF-E85500D42FC0}"/>
    <dgm:cxn modelId="{CBD5F3B9-F94A-43D5-A83B-72F2BA0E2909}" srcId="{527F1FBA-2FA2-4635-9D09-6677E019E903}" destId="{3D4AF564-871E-4106-9C70-26E984D6F83E}" srcOrd="0" destOrd="0" parTransId="{57601589-1D45-47A4-9C5F-AD7023ECB032}" sibTransId="{24958995-F247-4D37-82B4-803C61DC5E21}"/>
    <dgm:cxn modelId="{B5C107EC-0122-4744-9E6A-637CFF6C25E7}" type="presOf" srcId="{527F1FBA-2FA2-4635-9D09-6677E019E903}" destId="{60E9326C-E85C-7845-984A-21E2169F5E5F}" srcOrd="0" destOrd="0" presId="urn:microsoft.com/office/officeart/2005/8/layout/hierarchy1"/>
    <dgm:cxn modelId="{B8A81010-1C8B-2A4E-BAC6-91BD8010C07E}" type="presParOf" srcId="{60E9326C-E85C-7845-984A-21E2169F5E5F}" destId="{EC70F3C9-B3A2-3545-9323-D76AC37F2CC1}" srcOrd="0" destOrd="0" presId="urn:microsoft.com/office/officeart/2005/8/layout/hierarchy1"/>
    <dgm:cxn modelId="{64FED472-54D6-C341-908C-74233640ADD5}" type="presParOf" srcId="{EC70F3C9-B3A2-3545-9323-D76AC37F2CC1}" destId="{58320B12-A5E9-354C-A983-945282552A0D}" srcOrd="0" destOrd="0" presId="urn:microsoft.com/office/officeart/2005/8/layout/hierarchy1"/>
    <dgm:cxn modelId="{DC3ADFC2-4C46-3041-88E9-5C742A3C3682}" type="presParOf" srcId="{58320B12-A5E9-354C-A983-945282552A0D}" destId="{956D50AB-F532-C54A-8285-2A446AB75F92}" srcOrd="0" destOrd="0" presId="urn:microsoft.com/office/officeart/2005/8/layout/hierarchy1"/>
    <dgm:cxn modelId="{650179B4-9BE5-094C-A8ED-92ED65DEEC79}" type="presParOf" srcId="{58320B12-A5E9-354C-A983-945282552A0D}" destId="{B428B3D9-7135-3F41-A735-A4E42BF8BB1F}" srcOrd="1" destOrd="0" presId="urn:microsoft.com/office/officeart/2005/8/layout/hierarchy1"/>
    <dgm:cxn modelId="{3E5D545E-2D98-5249-898B-CDE2EDE499ED}" type="presParOf" srcId="{EC70F3C9-B3A2-3545-9323-D76AC37F2CC1}" destId="{17763CA5-1C13-5D4C-98CF-74F8F51466D2}" srcOrd="1" destOrd="0" presId="urn:microsoft.com/office/officeart/2005/8/layout/hierarchy1"/>
    <dgm:cxn modelId="{5A26A78D-54C7-C042-A7CA-EC6B5649B6F2}" type="presParOf" srcId="{60E9326C-E85C-7845-984A-21E2169F5E5F}" destId="{91B8EF0A-4C48-9841-84EC-71CA4FB09929}" srcOrd="1" destOrd="0" presId="urn:microsoft.com/office/officeart/2005/8/layout/hierarchy1"/>
    <dgm:cxn modelId="{78F97CD2-461B-A24B-A422-612867640771}" type="presParOf" srcId="{91B8EF0A-4C48-9841-84EC-71CA4FB09929}" destId="{62D5B3A1-B1CA-C644-A92C-BCD5647A6028}" srcOrd="0" destOrd="0" presId="urn:microsoft.com/office/officeart/2005/8/layout/hierarchy1"/>
    <dgm:cxn modelId="{4DB56610-66F5-1C4D-83B8-31F2FCC002BA}" type="presParOf" srcId="{62D5B3A1-B1CA-C644-A92C-BCD5647A6028}" destId="{8A25118C-1984-B943-851C-88F8CA81BF2B}" srcOrd="0" destOrd="0" presId="urn:microsoft.com/office/officeart/2005/8/layout/hierarchy1"/>
    <dgm:cxn modelId="{671264F5-876E-E744-ACB2-2CC68F8B25BA}" type="presParOf" srcId="{62D5B3A1-B1CA-C644-A92C-BCD5647A6028}" destId="{5AC36BE0-C336-B442-919C-E223DE169837}" srcOrd="1" destOrd="0" presId="urn:microsoft.com/office/officeart/2005/8/layout/hierarchy1"/>
    <dgm:cxn modelId="{305B0EFA-26C9-8243-80BE-0003555BCD9E}" type="presParOf" srcId="{91B8EF0A-4C48-9841-84EC-71CA4FB09929}" destId="{0566A7B5-D660-B249-95D6-0482841C95FB}" srcOrd="1" destOrd="0" presId="urn:microsoft.com/office/officeart/2005/8/layout/hierarchy1"/>
    <dgm:cxn modelId="{9A3D96B1-9C5F-C941-921F-CB8E58416E0C}" type="presParOf" srcId="{60E9326C-E85C-7845-984A-21E2169F5E5F}" destId="{6AFF5173-F3F8-6046-AE28-EBA686902C52}" srcOrd="2" destOrd="0" presId="urn:microsoft.com/office/officeart/2005/8/layout/hierarchy1"/>
    <dgm:cxn modelId="{A543A699-B5DC-A441-97DF-93CE06CEB5AE}" type="presParOf" srcId="{6AFF5173-F3F8-6046-AE28-EBA686902C52}" destId="{B77874CC-1C1E-044E-8966-510B58478DCF}" srcOrd="0" destOrd="0" presId="urn:microsoft.com/office/officeart/2005/8/layout/hierarchy1"/>
    <dgm:cxn modelId="{4C909755-B07C-3D40-A3C3-E11F8FE67C80}" type="presParOf" srcId="{B77874CC-1C1E-044E-8966-510B58478DCF}" destId="{ADA91170-17D9-DE4D-B441-BC9B068C18A0}" srcOrd="0" destOrd="0" presId="urn:microsoft.com/office/officeart/2005/8/layout/hierarchy1"/>
    <dgm:cxn modelId="{A6FEF2FC-B353-CE47-8B6C-FC01958899A9}" type="presParOf" srcId="{B77874CC-1C1E-044E-8966-510B58478DCF}" destId="{8005123C-BAD1-5C45-8EF9-14BA141C20F9}" srcOrd="1" destOrd="0" presId="urn:microsoft.com/office/officeart/2005/8/layout/hierarchy1"/>
    <dgm:cxn modelId="{CCA8087E-4056-0941-A5B7-0B19AAD3A4A5}" type="presParOf" srcId="{6AFF5173-F3F8-6046-AE28-EBA686902C52}" destId="{C4DEE64B-E532-9347-86C4-93AD9AFD45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A2CB8-13CF-6649-A5B5-969EB831545B}">
      <dsp:nvSpPr>
        <dsp:cNvPr id="0" name=""/>
        <dsp:cNvSpPr/>
      </dsp:nvSpPr>
      <dsp:spPr>
        <a:xfrm>
          <a:off x="0" y="0"/>
          <a:ext cx="9035415" cy="11572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Brain tumors</a:t>
          </a:r>
        </a:p>
      </dsp:txBody>
      <dsp:txXfrm>
        <a:off x="33896" y="33896"/>
        <a:ext cx="7786610" cy="1089495"/>
      </dsp:txXfrm>
    </dsp:sp>
    <dsp:sp modelId="{33C9A4B4-3496-F84C-BA30-A7565111BB5D}">
      <dsp:nvSpPr>
        <dsp:cNvPr id="0" name=""/>
        <dsp:cNvSpPr/>
      </dsp:nvSpPr>
      <dsp:spPr>
        <a:xfrm>
          <a:off x="797242" y="1350169"/>
          <a:ext cx="9035415" cy="1157287"/>
        </a:xfrm>
        <a:prstGeom prst="roundRect">
          <a:avLst>
            <a:gd name="adj" fmla="val 10000"/>
          </a:avLst>
        </a:prstGeom>
        <a:solidFill>
          <a:schemeClr val="accent2">
            <a:hueOff val="-203606"/>
            <a:satOff val="-1745"/>
            <a:lumOff val="-115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Epileptic foci in proximity to the eloquent brain (language or motor areas)</a:t>
          </a:r>
        </a:p>
      </dsp:txBody>
      <dsp:txXfrm>
        <a:off x="831138" y="1384065"/>
        <a:ext cx="7418143" cy="1089495"/>
      </dsp:txXfrm>
    </dsp:sp>
    <dsp:sp modelId="{76ACEB4D-1B0F-CF44-A1A7-93BF528203BA}">
      <dsp:nvSpPr>
        <dsp:cNvPr id="0" name=""/>
        <dsp:cNvSpPr/>
      </dsp:nvSpPr>
      <dsp:spPr>
        <a:xfrm>
          <a:off x="1594484" y="2700338"/>
          <a:ext cx="9035415" cy="1157287"/>
        </a:xfrm>
        <a:prstGeom prst="roundRect">
          <a:avLst>
            <a:gd name="adj" fmla="val 10000"/>
          </a:avLst>
        </a:prstGeom>
        <a:solidFill>
          <a:schemeClr val="accent2">
            <a:hueOff val="-407213"/>
            <a:satOff val="-3490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Brain abscesses </a:t>
          </a:r>
        </a:p>
      </dsp:txBody>
      <dsp:txXfrm>
        <a:off x="1628380" y="2734234"/>
        <a:ext cx="7418143" cy="1089495"/>
      </dsp:txXfrm>
    </dsp:sp>
    <dsp:sp modelId="{B8608ADB-50E6-6945-8E76-220FF0E28F51}">
      <dsp:nvSpPr>
        <dsp:cNvPr id="0" name=""/>
        <dsp:cNvSpPr/>
      </dsp:nvSpPr>
      <dsp:spPr>
        <a:xfrm>
          <a:off x="8283177" y="877609"/>
          <a:ext cx="752237" cy="7522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452430" y="877609"/>
        <a:ext cx="413731" cy="566058"/>
      </dsp:txXfrm>
    </dsp:sp>
    <dsp:sp modelId="{40D9108D-43F3-594D-8E51-129604C4D84E}">
      <dsp:nvSpPr>
        <dsp:cNvPr id="0" name=""/>
        <dsp:cNvSpPr/>
      </dsp:nvSpPr>
      <dsp:spPr>
        <a:xfrm>
          <a:off x="9080420" y="2220063"/>
          <a:ext cx="752237" cy="7522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14695"/>
            <a:satOff val="-9638"/>
            <a:lumOff val="-51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14695"/>
              <a:satOff val="-9638"/>
              <a:lumOff val="-5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249673" y="2220063"/>
        <a:ext cx="413731" cy="566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F4BC2-4F8B-DA4C-A093-454394FA5567}">
      <dsp:nvSpPr>
        <dsp:cNvPr id="0" name=""/>
        <dsp:cNvSpPr/>
      </dsp:nvSpPr>
      <dsp:spPr>
        <a:xfrm>
          <a:off x="0" y="52889"/>
          <a:ext cx="5676900" cy="12548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Greater extent of resection</a:t>
          </a:r>
        </a:p>
      </dsp:txBody>
      <dsp:txXfrm>
        <a:off x="61256" y="114145"/>
        <a:ext cx="5554388" cy="1132313"/>
      </dsp:txXfrm>
    </dsp:sp>
    <dsp:sp modelId="{4A881DDE-80ED-B14E-B751-72F1D72A9D23}">
      <dsp:nvSpPr>
        <dsp:cNvPr id="0" name=""/>
        <dsp:cNvSpPr/>
      </dsp:nvSpPr>
      <dsp:spPr>
        <a:xfrm>
          <a:off x="0" y="1402754"/>
          <a:ext cx="5676900" cy="12548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Fewer late neurological deficits</a:t>
          </a:r>
        </a:p>
      </dsp:txBody>
      <dsp:txXfrm>
        <a:off x="61256" y="1464010"/>
        <a:ext cx="5554388" cy="1132313"/>
      </dsp:txXfrm>
    </dsp:sp>
    <dsp:sp modelId="{62A909E0-1A12-D04E-BED4-3FF0C69A8FE9}">
      <dsp:nvSpPr>
        <dsp:cNvPr id="0" name=""/>
        <dsp:cNvSpPr/>
      </dsp:nvSpPr>
      <dsp:spPr>
        <a:xfrm>
          <a:off x="0" y="2752620"/>
          <a:ext cx="5676900" cy="12548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Shorter hospital stay</a:t>
          </a:r>
        </a:p>
      </dsp:txBody>
      <dsp:txXfrm>
        <a:off x="61256" y="2813876"/>
        <a:ext cx="5554388" cy="1132313"/>
      </dsp:txXfrm>
    </dsp:sp>
    <dsp:sp modelId="{B5D33B9C-DD2C-2A40-B6D1-877A063F6001}">
      <dsp:nvSpPr>
        <dsp:cNvPr id="0" name=""/>
        <dsp:cNvSpPr/>
      </dsp:nvSpPr>
      <dsp:spPr>
        <a:xfrm>
          <a:off x="0" y="4102485"/>
          <a:ext cx="5676900" cy="12548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Longer survival </a:t>
          </a:r>
        </a:p>
      </dsp:txBody>
      <dsp:txXfrm>
        <a:off x="61256" y="4163741"/>
        <a:ext cx="5554388" cy="1132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45A06-BC04-7344-8D86-D708D0D56A10}">
      <dsp:nvSpPr>
        <dsp:cNvPr id="0" name=""/>
        <dsp:cNvSpPr/>
      </dsp:nvSpPr>
      <dsp:spPr>
        <a:xfrm>
          <a:off x="0" y="402540"/>
          <a:ext cx="571500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6373C-EB38-B94C-ADAF-2C50A64648FA}">
      <dsp:nvSpPr>
        <dsp:cNvPr id="0" name=""/>
        <dsp:cNvSpPr/>
      </dsp:nvSpPr>
      <dsp:spPr>
        <a:xfrm>
          <a:off x="285750" y="48300"/>
          <a:ext cx="40005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Patient’s refusal</a:t>
          </a:r>
        </a:p>
      </dsp:txBody>
      <dsp:txXfrm>
        <a:off x="320335" y="82885"/>
        <a:ext cx="3931330" cy="639310"/>
      </dsp:txXfrm>
    </dsp:sp>
    <dsp:sp modelId="{D49AB190-C236-1D41-815A-DB5B290AF7F9}">
      <dsp:nvSpPr>
        <dsp:cNvPr id="0" name=""/>
        <dsp:cNvSpPr/>
      </dsp:nvSpPr>
      <dsp:spPr>
        <a:xfrm>
          <a:off x="0" y="1491180"/>
          <a:ext cx="571500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7FE7A-77F0-6742-8D8C-A509AA625CC0}">
      <dsp:nvSpPr>
        <dsp:cNvPr id="0" name=""/>
        <dsp:cNvSpPr/>
      </dsp:nvSpPr>
      <dsp:spPr>
        <a:xfrm>
          <a:off x="285750" y="1136940"/>
          <a:ext cx="40005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Excessive coughing</a:t>
          </a:r>
        </a:p>
      </dsp:txBody>
      <dsp:txXfrm>
        <a:off x="320335" y="1171525"/>
        <a:ext cx="3931330" cy="639310"/>
      </dsp:txXfrm>
    </dsp:sp>
    <dsp:sp modelId="{D0CFED6F-F37B-9F4F-8089-47D72B7A1899}">
      <dsp:nvSpPr>
        <dsp:cNvPr id="0" name=""/>
        <dsp:cNvSpPr/>
      </dsp:nvSpPr>
      <dsp:spPr>
        <a:xfrm>
          <a:off x="0" y="2579820"/>
          <a:ext cx="571500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D6B35-077E-A14F-9589-531ABA4683D5}">
      <dsp:nvSpPr>
        <dsp:cNvPr id="0" name=""/>
        <dsp:cNvSpPr/>
      </dsp:nvSpPr>
      <dsp:spPr>
        <a:xfrm>
          <a:off x="285750" y="2225580"/>
          <a:ext cx="40005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Inability to remain unmoved</a:t>
          </a:r>
        </a:p>
      </dsp:txBody>
      <dsp:txXfrm>
        <a:off x="320335" y="2260165"/>
        <a:ext cx="3931330" cy="639310"/>
      </dsp:txXfrm>
    </dsp:sp>
    <dsp:sp modelId="{2F3AC01D-A2AA-AC49-A1CD-91B5C6D299E4}">
      <dsp:nvSpPr>
        <dsp:cNvPr id="0" name=""/>
        <dsp:cNvSpPr/>
      </dsp:nvSpPr>
      <dsp:spPr>
        <a:xfrm>
          <a:off x="0" y="3668460"/>
          <a:ext cx="571500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4E217-39DB-694B-89CC-AD9A36A12644}">
      <dsp:nvSpPr>
        <dsp:cNvPr id="0" name=""/>
        <dsp:cNvSpPr/>
      </dsp:nvSpPr>
      <dsp:spPr>
        <a:xfrm>
          <a:off x="285750" y="3314220"/>
          <a:ext cx="40005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Obesity</a:t>
          </a:r>
        </a:p>
      </dsp:txBody>
      <dsp:txXfrm>
        <a:off x="320335" y="3348805"/>
        <a:ext cx="3931330" cy="639310"/>
      </dsp:txXfrm>
    </dsp:sp>
    <dsp:sp modelId="{DEC4D385-5979-6149-B2A6-D1445C806D49}">
      <dsp:nvSpPr>
        <dsp:cNvPr id="0" name=""/>
        <dsp:cNvSpPr/>
      </dsp:nvSpPr>
      <dsp:spPr>
        <a:xfrm>
          <a:off x="0" y="4757099"/>
          <a:ext cx="5715000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BD685-87EC-BC42-9342-8929257A83E1}">
      <dsp:nvSpPr>
        <dsp:cNvPr id="0" name=""/>
        <dsp:cNvSpPr/>
      </dsp:nvSpPr>
      <dsp:spPr>
        <a:xfrm>
          <a:off x="285750" y="4402859"/>
          <a:ext cx="40005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Mood instability</a:t>
          </a:r>
        </a:p>
      </dsp:txBody>
      <dsp:txXfrm>
        <a:off x="320335" y="4437444"/>
        <a:ext cx="3931330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740F3-9266-DA48-B66B-E7FE61EDF6E4}">
      <dsp:nvSpPr>
        <dsp:cNvPr id="0" name=""/>
        <dsp:cNvSpPr/>
      </dsp:nvSpPr>
      <dsp:spPr>
        <a:xfrm>
          <a:off x="1090605" y="3823"/>
          <a:ext cx="2269056" cy="1361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Preoperative “speech sedation”</a:t>
          </a:r>
        </a:p>
      </dsp:txBody>
      <dsp:txXfrm>
        <a:off x="1090605" y="3823"/>
        <a:ext cx="2269056" cy="1361433"/>
      </dsp:txXfrm>
    </dsp:sp>
    <dsp:sp modelId="{3B82B32A-5CB5-494F-A589-1972D856C90B}">
      <dsp:nvSpPr>
        <dsp:cNvPr id="0" name=""/>
        <dsp:cNvSpPr/>
      </dsp:nvSpPr>
      <dsp:spPr>
        <a:xfrm>
          <a:off x="3586567" y="3823"/>
          <a:ext cx="2269056" cy="1361433"/>
        </a:xfrm>
        <a:prstGeom prst="rect">
          <a:avLst/>
        </a:prstGeom>
        <a:solidFill>
          <a:schemeClr val="accent2">
            <a:hueOff val="-58173"/>
            <a:satOff val="-499"/>
            <a:lumOff val="-33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Detailed anesthesia plan</a:t>
          </a:r>
        </a:p>
      </dsp:txBody>
      <dsp:txXfrm>
        <a:off x="3586567" y="3823"/>
        <a:ext cx="2269056" cy="1361433"/>
      </dsp:txXfrm>
    </dsp:sp>
    <dsp:sp modelId="{86215748-1E26-9B4C-B9DB-9FE84D8D5EB6}">
      <dsp:nvSpPr>
        <dsp:cNvPr id="0" name=""/>
        <dsp:cNvSpPr/>
      </dsp:nvSpPr>
      <dsp:spPr>
        <a:xfrm>
          <a:off x="1090605" y="1592163"/>
          <a:ext cx="2269056" cy="1361433"/>
        </a:xfrm>
        <a:prstGeom prst="rect">
          <a:avLst/>
        </a:prstGeom>
        <a:solidFill>
          <a:schemeClr val="accent2">
            <a:hueOff val="-116347"/>
            <a:satOff val="-997"/>
            <a:lumOff val="-66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Midazolam 2 mg ev</a:t>
          </a:r>
        </a:p>
      </dsp:txBody>
      <dsp:txXfrm>
        <a:off x="1090605" y="1592163"/>
        <a:ext cx="2269056" cy="1361433"/>
      </dsp:txXfrm>
    </dsp:sp>
    <dsp:sp modelId="{58A0369F-1087-2443-AF9A-B6C297CD95BD}">
      <dsp:nvSpPr>
        <dsp:cNvPr id="0" name=""/>
        <dsp:cNvSpPr/>
      </dsp:nvSpPr>
      <dsp:spPr>
        <a:xfrm>
          <a:off x="3586567" y="1592163"/>
          <a:ext cx="2269056" cy="1361433"/>
        </a:xfrm>
        <a:prstGeom prst="rect">
          <a:avLst/>
        </a:prstGeom>
        <a:solidFill>
          <a:schemeClr val="accent2">
            <a:hueOff val="-174520"/>
            <a:satOff val="-1496"/>
            <a:lumOff val="-99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Ketofol 1:5 continuous infusion till dura opening, then stop sedation</a:t>
          </a:r>
        </a:p>
      </dsp:txBody>
      <dsp:txXfrm>
        <a:off x="3586567" y="1592163"/>
        <a:ext cx="2269056" cy="1361433"/>
      </dsp:txXfrm>
    </dsp:sp>
    <dsp:sp modelId="{DDAC3F4B-2E25-2345-9064-87C3957B9051}">
      <dsp:nvSpPr>
        <dsp:cNvPr id="0" name=""/>
        <dsp:cNvSpPr/>
      </dsp:nvSpPr>
      <dsp:spPr>
        <a:xfrm>
          <a:off x="1090605" y="3180502"/>
          <a:ext cx="2269056" cy="1361433"/>
        </a:xfrm>
        <a:prstGeom prst="rect">
          <a:avLst/>
        </a:prstGeom>
        <a:solidFill>
          <a:schemeClr val="accent2">
            <a:hueOff val="-232693"/>
            <a:satOff val="-1994"/>
            <a:lumOff val="-13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After tumor removal, continue the sedation in the same regimen and ondansetron</a:t>
          </a:r>
        </a:p>
      </dsp:txBody>
      <dsp:txXfrm>
        <a:off x="1090605" y="3180502"/>
        <a:ext cx="2269056" cy="1361433"/>
      </dsp:txXfrm>
    </dsp:sp>
    <dsp:sp modelId="{80394879-D721-C444-928A-B5BF7FBB93B4}">
      <dsp:nvSpPr>
        <dsp:cNvPr id="0" name=""/>
        <dsp:cNvSpPr/>
      </dsp:nvSpPr>
      <dsp:spPr>
        <a:xfrm>
          <a:off x="3586567" y="3180502"/>
          <a:ext cx="2269056" cy="1361433"/>
        </a:xfrm>
        <a:prstGeom prst="rect">
          <a:avLst/>
        </a:prstGeom>
        <a:solidFill>
          <a:schemeClr val="accent2">
            <a:hueOff val="-290866"/>
            <a:satOff val="-2493"/>
            <a:lumOff val="-165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Rare moments if pts recall ( e.g., Mayfield) Propofol 10-20 mg</a:t>
          </a:r>
        </a:p>
      </dsp:txBody>
      <dsp:txXfrm>
        <a:off x="3586567" y="3180502"/>
        <a:ext cx="2269056" cy="1361433"/>
      </dsp:txXfrm>
    </dsp:sp>
    <dsp:sp modelId="{8AC17270-A633-8B45-9F67-BEC5A0CE31FA}">
      <dsp:nvSpPr>
        <dsp:cNvPr id="0" name=""/>
        <dsp:cNvSpPr/>
      </dsp:nvSpPr>
      <dsp:spPr>
        <a:xfrm>
          <a:off x="1090605" y="4768842"/>
          <a:ext cx="2269056" cy="1361433"/>
        </a:xfrm>
        <a:prstGeom prst="rect">
          <a:avLst/>
        </a:prstGeom>
        <a:solidFill>
          <a:schemeClr val="accent2">
            <a:hueOff val="-349040"/>
            <a:satOff val="-2991"/>
            <a:lumOff val="-19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seizures: local cold saline, Propofol 10-20 mg</a:t>
          </a:r>
        </a:p>
      </dsp:txBody>
      <dsp:txXfrm>
        <a:off x="1090605" y="4768842"/>
        <a:ext cx="2269056" cy="1361433"/>
      </dsp:txXfrm>
    </dsp:sp>
    <dsp:sp modelId="{1D4C06F4-54F4-5946-A62E-A3C36A3FEE0B}">
      <dsp:nvSpPr>
        <dsp:cNvPr id="0" name=""/>
        <dsp:cNvSpPr/>
      </dsp:nvSpPr>
      <dsp:spPr>
        <a:xfrm>
          <a:off x="3586567" y="4768842"/>
          <a:ext cx="2269056" cy="1361433"/>
        </a:xfrm>
        <a:prstGeom prst="rect">
          <a:avLst/>
        </a:prstGeom>
        <a:solidFill>
          <a:schemeClr val="accent2">
            <a:hueOff val="-407213"/>
            <a:satOff val="-3490"/>
            <a:lumOff val="-2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None pts got problems, surgeon and neurophysiologist satisfaction and work quality were ok</a:t>
          </a:r>
        </a:p>
      </dsp:txBody>
      <dsp:txXfrm>
        <a:off x="3586567" y="4768842"/>
        <a:ext cx="2269056" cy="1361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D50AB-F532-C54A-8285-2A446AB75F92}">
      <dsp:nvSpPr>
        <dsp:cNvPr id="0" name=""/>
        <dsp:cNvSpPr/>
      </dsp:nvSpPr>
      <dsp:spPr>
        <a:xfrm>
          <a:off x="0" y="756623"/>
          <a:ext cx="3007072" cy="1909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8B3D9-7135-3F41-A735-A4E42BF8BB1F}">
      <dsp:nvSpPr>
        <dsp:cNvPr id="0" name=""/>
        <dsp:cNvSpPr/>
      </dsp:nvSpPr>
      <dsp:spPr>
        <a:xfrm>
          <a:off x="334119" y="1074036"/>
          <a:ext cx="3007072" cy="1909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Correct indication and selection</a:t>
          </a:r>
        </a:p>
      </dsp:txBody>
      <dsp:txXfrm>
        <a:off x="390046" y="1129963"/>
        <a:ext cx="2895218" cy="1797636"/>
      </dsp:txXfrm>
    </dsp:sp>
    <dsp:sp modelId="{8A25118C-1984-B943-851C-88F8CA81BF2B}">
      <dsp:nvSpPr>
        <dsp:cNvPr id="0" name=""/>
        <dsp:cNvSpPr/>
      </dsp:nvSpPr>
      <dsp:spPr>
        <a:xfrm>
          <a:off x="3675310" y="756623"/>
          <a:ext cx="3007072" cy="1909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36BE0-C336-B442-919C-E223DE169837}">
      <dsp:nvSpPr>
        <dsp:cNvPr id="0" name=""/>
        <dsp:cNvSpPr/>
      </dsp:nvSpPr>
      <dsp:spPr>
        <a:xfrm>
          <a:off x="4009429" y="1074036"/>
          <a:ext cx="3007072" cy="1909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ERAS protocol</a:t>
          </a:r>
        </a:p>
      </dsp:txBody>
      <dsp:txXfrm>
        <a:off x="4065356" y="1129963"/>
        <a:ext cx="2895218" cy="1797636"/>
      </dsp:txXfrm>
    </dsp:sp>
    <dsp:sp modelId="{ADA91170-17D9-DE4D-B441-BC9B068C18A0}">
      <dsp:nvSpPr>
        <dsp:cNvPr id="0" name=""/>
        <dsp:cNvSpPr/>
      </dsp:nvSpPr>
      <dsp:spPr>
        <a:xfrm>
          <a:off x="7350620" y="756623"/>
          <a:ext cx="3007072" cy="1909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5123C-BAD1-5C45-8EF9-14BA141C20F9}">
      <dsp:nvSpPr>
        <dsp:cNvPr id="0" name=""/>
        <dsp:cNvSpPr/>
      </dsp:nvSpPr>
      <dsp:spPr>
        <a:xfrm>
          <a:off x="7684739" y="1074036"/>
          <a:ext cx="3007072" cy="1909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Awake craniotomy</a:t>
          </a:r>
        </a:p>
      </dsp:txBody>
      <dsp:txXfrm>
        <a:off x="7740666" y="1129963"/>
        <a:ext cx="2895218" cy="1797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F14C8-2F47-E24C-B8D8-DC2E577E09FB}" type="datetimeFigureOut">
              <a:rPr lang="en-US" smtClean="0"/>
              <a:t>11/22/25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905B-242C-5C47-9B49-35024D961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4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F2D94-A8F3-684A-8E64-B4482540DE83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5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4862-1B7E-414D-876D-154F018153E8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0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2E81-560F-B147-BAFA-4F2E3409567B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D6A-8DFB-BB4F-87F1-6B8F4080D20B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1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93D-5AEC-0943-874A-AD5EF7642539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3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6880-9DD8-5442-83D0-B4AB6ED5D29E}" type="datetime1">
              <a:rPr lang="en-US" smtClean="0"/>
              <a:t>11/22/25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7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0F3B-E7E2-D94B-97BF-31313AF953BF}" type="datetime1">
              <a:rPr lang="en-US" smtClean="0"/>
              <a:t>11/22/25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7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FA2E-6CB9-FB4C-AB3B-6D664676E314}" type="datetime1">
              <a:rPr lang="en-US" smtClean="0"/>
              <a:t>11/22/25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9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948F-734A-E549-BFAB-65A9FAB8D880}" type="datetime1">
              <a:rPr lang="en-US" smtClean="0"/>
              <a:t>11/22/25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9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9417-BF24-C143-BB92-D8D5C8606615}" type="datetime1">
              <a:rPr lang="en-US" smtClean="0"/>
              <a:t>11/22/25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0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50E34-6F00-6644-90A7-8B67F7AEAADF}" type="datetime1">
              <a:rPr lang="en-US" smtClean="0"/>
              <a:t>11/22/25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1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3970BAA4-F589-C54D-877E-540EE3594CC9}" type="datetime1">
              <a:rPr lang="en-US" smtClean="0"/>
              <a:t>11/22/25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99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9" r:id="rId6"/>
    <p:sldLayoutId id="2147483744" r:id="rId7"/>
    <p:sldLayoutId id="2147483745" r:id="rId8"/>
    <p:sldLayoutId id="2147483746" r:id="rId9"/>
    <p:sldLayoutId id="2147483748" r:id="rId10"/>
    <p:sldLayoutId id="2147483747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ov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33.png"/><Relationship Id="rId4" Type="http://schemas.openxmlformats.org/officeDocument/2006/relationships/video" Target="../media/media2.mo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ow Does the Brain Interpret Language in Real-Time? | Harvard Magazine">
            <a:extLst>
              <a:ext uri="{FF2B5EF4-FFF2-40B4-BE49-F238E27FC236}">
                <a16:creationId xmlns:a16="http://schemas.microsoft.com/office/drawing/2014/main" id="{DA445BC7-8553-3B81-3FED-D2EC8AB9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82172-7110-DD4C-FAEA-5CCA98818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158" y="5528234"/>
            <a:ext cx="10696574" cy="1329755"/>
          </a:xfrm>
        </p:spPr>
        <p:txBody>
          <a:bodyPr anchor="b">
            <a:normAutofit fontScale="90000"/>
          </a:bodyPr>
          <a:lstStyle/>
          <a:p>
            <a:r>
              <a:rPr lang="az-Latn-AZ" dirty="0"/>
              <a:t>ERAS protocol for Neurosurgery</a:t>
            </a:r>
            <a:r>
              <a:rPr lang="en-US" dirty="0"/>
              <a:t>: when and how</a:t>
            </a:r>
            <a:r>
              <a:rPr lang="az-Latn-AZ" dirty="0"/>
              <a:t>?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3539-4CD2-92BA-2CF1-6DB7A2A03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681" y="4126763"/>
            <a:ext cx="5795251" cy="1050879"/>
          </a:xfrm>
        </p:spPr>
        <p:txBody>
          <a:bodyPr anchor="b">
            <a:normAutofit/>
          </a:bodyPr>
          <a:lstStyle/>
          <a:p>
            <a:r>
              <a:rPr lang="en-US" sz="1800" b="1" dirty="0"/>
              <a:t>Prof. Dr. Rudin DOMI, MD, PhD, FESAIC</a:t>
            </a:r>
          </a:p>
          <a:p>
            <a:r>
              <a:rPr lang="en-US" sz="1800" b="1" dirty="0"/>
              <a:t>University of Medicine, Tirana, Albania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93F80-2EA3-ADF1-CFEC-FCBDAB9C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19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A775D-4A2E-DBB9-E75D-DCEB6520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9024"/>
            <a:ext cx="6205928" cy="53518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000" b="0" dirty="0">
                <a:effectLst/>
              </a:rPr>
              <a:t>202 patients, mean age was 56.8 years 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metastasis (23.3%), meningioma (20.8%), glioblastoma (12.4%), and low-grade glioma (10.4%)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Craniotomy (46.5%), stereotactic needle biopsy (35.1), and ETV (6.9%)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6.4% awake craniotomy, 189 (93.6%) general anesthesia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Complications 1.5%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179 (88.6%) successfully discharged on the same day</a:t>
            </a:r>
            <a:br>
              <a:rPr lang="en-US" sz="2000" b="0" dirty="0">
                <a:effectLst/>
              </a:rPr>
            </a:br>
            <a:br>
              <a:rPr lang="en-US" sz="2000" b="0" dirty="0">
                <a:effectLst/>
              </a:rPr>
            </a:br>
            <a:r>
              <a:rPr lang="en-US" sz="2000" b="0" dirty="0">
                <a:effectLst/>
              </a:rPr>
              <a:t>median length of postoperative stay being 7 hours. </a:t>
            </a:r>
            <a:br>
              <a:rPr lang="en-US" sz="2000" b="0" dirty="0">
                <a:effectLst/>
              </a:rPr>
            </a:br>
            <a:br>
              <a:rPr lang="en-US" sz="1000" dirty="0">
                <a:effectLst/>
              </a:rPr>
            </a:br>
            <a:br>
              <a:rPr lang="en-US" sz="1000" dirty="0">
                <a:effectLst/>
              </a:rPr>
            </a:br>
            <a:endParaRPr lang="en-US" sz="1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CF23F7BC-24AD-E106-83E5-D48DB093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928" y="0"/>
            <a:ext cx="5986072" cy="36814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73718-071A-1AA1-9F2B-4ACC773E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6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box with black text&#10;&#10;AI-generated content may be incorrect.">
            <a:extLst>
              <a:ext uri="{FF2B5EF4-FFF2-40B4-BE49-F238E27FC236}">
                <a16:creationId xmlns:a16="http://schemas.microsoft.com/office/drawing/2014/main" id="{B44F8CF8-B6B4-9BD0-DDC8-59B6EDA4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857954"/>
            <a:ext cx="4724569" cy="21142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F8D639E-0B45-D7B3-7DDA-52FE58FAE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17" y="0"/>
            <a:ext cx="6590083" cy="263603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patient's brain&#10;&#10;AI-generated content may be incorrect.">
            <a:extLst>
              <a:ext uri="{FF2B5EF4-FFF2-40B4-BE49-F238E27FC236}">
                <a16:creationId xmlns:a16="http://schemas.microsoft.com/office/drawing/2014/main" id="{9398FE41-F8B5-7B54-0B0B-F3925957E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2415"/>
            <a:ext cx="5933007" cy="3975113"/>
          </a:xfrm>
          <a:prstGeom prst="rect">
            <a:avLst/>
          </a:prstGeom>
        </p:spPr>
      </p:pic>
      <p:pic>
        <p:nvPicPr>
          <p:cNvPr id="6" name="Picture 5" descr="A diagram of a patient's medical procedure&#10;&#10;AI-generated content may be incorrect.">
            <a:extLst>
              <a:ext uri="{FF2B5EF4-FFF2-40B4-BE49-F238E27FC236}">
                <a16:creationId xmlns:a16="http://schemas.microsoft.com/office/drawing/2014/main" id="{980348A8-9FA0-A664-9887-B86D428A0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2396669"/>
            <a:ext cx="5597625" cy="41422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613B1-2887-4994-C0D5-C3E426CF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5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9461A-98AA-6497-9B88-40F25C13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726" y="2386295"/>
            <a:ext cx="4871273" cy="3569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Original view / not fit to day-case BUT ERAS CAN HELP</a:t>
            </a:r>
          </a:p>
        </p:txBody>
      </p:sp>
      <p:pic>
        <p:nvPicPr>
          <p:cNvPr id="4" name="Picture 3" descr="A person lying on a bed&#10;&#10;Description automatically generated">
            <a:extLst>
              <a:ext uri="{FF2B5EF4-FFF2-40B4-BE49-F238E27FC236}">
                <a16:creationId xmlns:a16="http://schemas.microsoft.com/office/drawing/2014/main" id="{DC2472D5-73B3-934E-C51D-31803DD2FE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15" r="-1" b="16625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person's body&#10;&#10;AI-generated content may be incorrect.">
            <a:extLst>
              <a:ext uri="{FF2B5EF4-FFF2-40B4-BE49-F238E27FC236}">
                <a16:creationId xmlns:a16="http://schemas.microsoft.com/office/drawing/2014/main" id="{CBC5EAC2-6F8F-4E23-0DFA-9DF9177E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86" y="0"/>
            <a:ext cx="5907294" cy="37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676E-B906-FBBC-7E47-2528A7666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93025"/>
            <a:ext cx="11234058" cy="12338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Super Obese for DSA under GETA (0RIGINAL VIEWS)</a:t>
            </a:r>
            <a:br>
              <a:rPr lang="en-US" sz="4000" dirty="0"/>
            </a:br>
            <a:r>
              <a:rPr lang="en-US" sz="4000" dirty="0"/>
              <a:t>(POSTERIOR COMUNICANS Artery aneurism)</a:t>
            </a:r>
            <a:r>
              <a:rPr lang="en-US" sz="4000" dirty="0">
                <a:solidFill>
                  <a:srgbClr val="FFFFFF"/>
                </a:solidFill>
              </a:rPr>
              <a:t>ARTERY ANEURISM)</a:t>
            </a:r>
          </a:p>
        </p:txBody>
      </p:sp>
      <p:pic>
        <p:nvPicPr>
          <p:cNvPr id="6" name="Picture 5" descr="A close-up of an x-ray of a person's body&#10;&#10;AI-generated content may be incorrect.">
            <a:extLst>
              <a:ext uri="{FF2B5EF4-FFF2-40B4-BE49-F238E27FC236}">
                <a16:creationId xmlns:a16="http://schemas.microsoft.com/office/drawing/2014/main" id="{7121D58C-CA82-0BDF-06D9-21C32F3F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39" y="2449281"/>
            <a:ext cx="1983921" cy="3526972"/>
          </a:xfrm>
          <a:prstGeom prst="rect">
            <a:avLst/>
          </a:prstGeom>
        </p:spPr>
      </p:pic>
      <p:pic>
        <p:nvPicPr>
          <p:cNvPr id="4" name="Picture 3" descr="A close-up of a ct scan&#10;&#10;AI-generated content may be incorrect.">
            <a:extLst>
              <a:ext uri="{FF2B5EF4-FFF2-40B4-BE49-F238E27FC236}">
                <a16:creationId xmlns:a16="http://schemas.microsoft.com/office/drawing/2014/main" id="{21F02C93-B846-7145-C5BC-B62B8E4C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472" y="2449281"/>
            <a:ext cx="2557054" cy="3526972"/>
          </a:xfrm>
          <a:prstGeom prst="rect">
            <a:avLst/>
          </a:prstGeom>
        </p:spPr>
      </p:pic>
      <p:pic>
        <p:nvPicPr>
          <p:cNvPr id="8" name="Picture 7" descr="A close-up of a ct scan&#10;&#10;AI-generated content may be incorrect.">
            <a:extLst>
              <a:ext uri="{FF2B5EF4-FFF2-40B4-BE49-F238E27FC236}">
                <a16:creationId xmlns:a16="http://schemas.microsoft.com/office/drawing/2014/main" id="{A5AC958E-25A6-840C-D580-E35B2090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40" y="2449281"/>
            <a:ext cx="2557054" cy="35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1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bed with a tube attached to their chest&#10;&#10;AI-generated content may be incorrect.">
            <a:extLst>
              <a:ext uri="{FF2B5EF4-FFF2-40B4-BE49-F238E27FC236}">
                <a16:creationId xmlns:a16="http://schemas.microsoft.com/office/drawing/2014/main" id="{A4B87B84-7A3B-62C3-FEB7-C1A5D402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5" name="Picture 4" descr="A person lying on a bed with a tube attached to her chest&#10;&#10;AI-generated content may be incorrect.">
            <a:extLst>
              <a:ext uri="{FF2B5EF4-FFF2-40B4-BE49-F238E27FC236}">
                <a16:creationId xmlns:a16="http://schemas.microsoft.com/office/drawing/2014/main" id="{C6167959-A0E0-BE4B-72FE-D25CE7EE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4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ext&#10;&#10;AI-generated content may be incorrect.">
            <a:extLst>
              <a:ext uri="{FF2B5EF4-FFF2-40B4-BE49-F238E27FC236}">
                <a16:creationId xmlns:a16="http://schemas.microsoft.com/office/drawing/2014/main" id="{7CC438B7-9B3F-26DA-1AB1-B0844730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933171"/>
            <a:ext cx="5426764" cy="1682295"/>
          </a:xfrm>
          <a:prstGeom prst="rect">
            <a:avLst/>
          </a:prstGeom>
        </p:spPr>
      </p:pic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4410ACFB-7D39-35C6-FB4A-61DA83DD4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210928"/>
            <a:ext cx="5426764" cy="1600896"/>
          </a:xfrm>
          <a:prstGeom prst="rect">
            <a:avLst/>
          </a:prstGeom>
        </p:spPr>
      </p:pic>
      <p:pic>
        <p:nvPicPr>
          <p:cNvPr id="3" name="Picture 2" descr="A medical information sheet with black text&#10;&#10;AI-generated content may be incorrect.">
            <a:extLst>
              <a:ext uri="{FF2B5EF4-FFF2-40B4-BE49-F238E27FC236}">
                <a16:creationId xmlns:a16="http://schemas.microsoft.com/office/drawing/2014/main" id="{7E92675B-238E-804F-1889-2B5A41DD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60" y="321734"/>
            <a:ext cx="4871112" cy="60699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33C62D-9327-24DE-A275-0F0BF5E3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4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00F0C-66C1-5399-4C37-5C31B413C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98176" cy="1051914"/>
          </a:xfrm>
        </p:spPr>
        <p:txBody>
          <a:bodyPr>
            <a:normAutofit/>
          </a:bodyPr>
          <a:lstStyle/>
          <a:p>
            <a:r>
              <a:rPr lang="en-US" dirty="0"/>
              <a:t>Indications for awake neurosurgery (AN)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1CFD50-A624-3535-0E24-15B642AC9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567221"/>
              </p:ext>
            </p:extLst>
          </p:nvPr>
        </p:nvGraphicFramePr>
        <p:xfrm>
          <a:off x="800100" y="2276474"/>
          <a:ext cx="10629900" cy="38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31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2522A-4B8F-2D33-A31C-C61ED76A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24528" cy="36702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Benefits of awake neurosurgery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BF9E5E-B35F-91D3-F3DF-2385669AF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911153"/>
              </p:ext>
            </p:extLst>
          </p:nvPr>
        </p:nvGraphicFramePr>
        <p:xfrm>
          <a:off x="5715000" y="723901"/>
          <a:ext cx="56769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62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5184E4-C93A-4E34-8365-1886AAC5D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76657-AF0F-2F97-6139-C7165784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54762"/>
            <a:ext cx="3623818" cy="4559890"/>
          </a:xfrm>
        </p:spPr>
        <p:txBody>
          <a:bodyPr>
            <a:normAutofit/>
          </a:bodyPr>
          <a:lstStyle/>
          <a:p>
            <a:r>
              <a:rPr lang="en-US" sz="2800"/>
              <a:t>Contraindications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B0D40B-37F7-4F1F-B956-AFC12066A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972" y="723901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71DDCD-C698-DB08-D4C9-BBA82E8F0C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943109"/>
              </p:ext>
            </p:extLst>
          </p:nvPr>
        </p:nvGraphicFramePr>
        <p:xfrm>
          <a:off x="5715000" y="723900"/>
          <a:ext cx="5715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69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85E95-96A4-AD51-F928-D2596208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4172712" cy="3670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Our experience (25 cases)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5B54D5-2237-036A-CB97-DCA52B13B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929608"/>
              </p:ext>
            </p:extLst>
          </p:nvPr>
        </p:nvGraphicFramePr>
        <p:xfrm>
          <a:off x="5245769" y="723900"/>
          <a:ext cx="6946230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339F9D-9C18-A829-EE98-191144BA5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28537"/>
              </p:ext>
            </p:extLst>
          </p:nvPr>
        </p:nvGraphicFramePr>
        <p:xfrm>
          <a:off x="156412" y="2671011"/>
          <a:ext cx="4172713" cy="4186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8162">
                  <a:extLst>
                    <a:ext uri="{9D8B030D-6E8A-4147-A177-3AD203B41FA5}">
                      <a16:colId xmlns:a16="http://schemas.microsoft.com/office/drawing/2014/main" val="1962553629"/>
                    </a:ext>
                  </a:extLst>
                </a:gridCol>
                <a:gridCol w="868906">
                  <a:extLst>
                    <a:ext uri="{9D8B030D-6E8A-4147-A177-3AD203B41FA5}">
                      <a16:colId xmlns:a16="http://schemas.microsoft.com/office/drawing/2014/main" val="3182250650"/>
                    </a:ext>
                  </a:extLst>
                </a:gridCol>
                <a:gridCol w="422627">
                  <a:extLst>
                    <a:ext uri="{9D8B030D-6E8A-4147-A177-3AD203B41FA5}">
                      <a16:colId xmlns:a16="http://schemas.microsoft.com/office/drawing/2014/main" val="1942417416"/>
                    </a:ext>
                  </a:extLst>
                </a:gridCol>
                <a:gridCol w="1379450">
                  <a:extLst>
                    <a:ext uri="{9D8B030D-6E8A-4147-A177-3AD203B41FA5}">
                      <a16:colId xmlns:a16="http://schemas.microsoft.com/office/drawing/2014/main" val="3994106389"/>
                    </a:ext>
                  </a:extLst>
                </a:gridCol>
                <a:gridCol w="813568">
                  <a:extLst>
                    <a:ext uri="{9D8B030D-6E8A-4147-A177-3AD203B41FA5}">
                      <a16:colId xmlns:a16="http://schemas.microsoft.com/office/drawing/2014/main" val="2031092020"/>
                    </a:ext>
                  </a:extLst>
                </a:gridCol>
              </a:tblGrid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Emer Mbiemer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Mosha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Diganoza 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Kohezgjatja 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89653567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Endrit Thaqi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20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Cavernoma front dx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4.3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578681903"/>
                  </a:ext>
                </a:extLst>
              </a:tr>
              <a:tr h="22642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Halime Mehmetaj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68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Low Grade Glioma (LGG) front sn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3,7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719571689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Driton Musliu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25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front dx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4.1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125435462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Samidija Hadroj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Glioblastome (GB) temp sn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3,8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393244200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Ismet Veseli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front sn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4.3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42293027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Ervisa Hazizi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front dx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4.1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27187989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7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Firdan Lushtiku 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temp sn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3.8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207956425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8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Zeke Nikqi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40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GB front sn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4.5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670094743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9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Bashkim Nuhiaj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GB front sin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4.2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143595604"/>
                  </a:ext>
                </a:extLst>
              </a:tr>
              <a:tr h="28114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10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Gezim Krasniqi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recidive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2.8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740333184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11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Venet Shala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 dirty="0">
                          <a:effectLst/>
                        </a:rPr>
                        <a:t>LGG front dx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4.8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151249444"/>
                  </a:ext>
                </a:extLst>
              </a:tr>
              <a:tr h="28302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Gresa Brahaj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 dirty="0" err="1">
                          <a:effectLst/>
                        </a:rPr>
                        <a:t>Gliome</a:t>
                      </a:r>
                      <a:r>
                        <a:rPr lang="en-US" sz="700" kern="100" dirty="0">
                          <a:effectLst/>
                        </a:rPr>
                        <a:t> </a:t>
                      </a:r>
                      <a:r>
                        <a:rPr lang="en-US" sz="700" kern="100" dirty="0" err="1">
                          <a:effectLst/>
                        </a:rPr>
                        <a:t>insulare</a:t>
                      </a:r>
                      <a:r>
                        <a:rPr lang="en-US" sz="700" kern="100" dirty="0">
                          <a:effectLst/>
                        </a:rPr>
                        <a:t> </a:t>
                      </a:r>
                      <a:r>
                        <a:rPr lang="en-US" sz="700" kern="100" dirty="0" err="1">
                          <a:effectLst/>
                        </a:rPr>
                        <a:t>sn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4.1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4104339559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Ardiana Haxhiaj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Meta cerebri sin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3.5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723932059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Arlind Haliti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35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GB prekortikal sin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4.2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25773643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15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Pashk Sadiku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53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Oligodentroglioma frontal dx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3,1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831326881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16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Vlora Kurti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29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Tu Frontal parasagittal dx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3.6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61462961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17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Sami Podrimaj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Rolandic dex Glioma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3.2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880757311"/>
                  </a:ext>
                </a:extLst>
              </a:tr>
              <a:tr h="45285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18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Arta Ahma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Gliome frontal dhe kist epidermoid masiv sin (ose glioma bifokale)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U konvertua (vdes pas 2 ditesh me Brain Death)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898666430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19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Enis Salihu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21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Cavernoma PT 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2.4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246053355"/>
                  </a:ext>
                </a:extLst>
              </a:tr>
              <a:tr h="33963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20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Ard Guri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Low grade glioma prefrontal cortical sin (preop pa deficit, postop me hemiplegji dex)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2.1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4035298249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21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Valbona Beqiri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39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Gliome multifocale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1713537035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Migert Doksani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41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recidive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3.3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2318849394"/>
                  </a:ext>
                </a:extLst>
              </a:tr>
              <a:tr h="22642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23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Menderes Hyqemi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62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LGG cingular dhe frontal dx (beri kriza ne salle)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559356581"/>
                  </a:ext>
                </a:extLst>
              </a:tr>
              <a:tr h="226426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24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Sofia Abdurrahmani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67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Metastaze korteks prefrontal sinister, ca mame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2.5 h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3880988421"/>
                  </a:ext>
                </a:extLst>
              </a:tr>
              <a:tr h="11321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25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Lumturie Maliqi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48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>
                          <a:effectLst/>
                        </a:rPr>
                        <a:t>Metastaze frontale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700" kern="100" dirty="0">
                          <a:effectLst/>
                        </a:rPr>
                        <a:t>3.1 h</a:t>
                      </a: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52" marR="41252" marT="0" marB="0"/>
                </a:tc>
                <a:extLst>
                  <a:ext uri="{0D108BD9-81ED-4DB2-BD59-A6C34878D82A}">
                    <a16:rowId xmlns:a16="http://schemas.microsoft.com/office/drawing/2014/main" val="786369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45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igher-order brain function revealed by new analysis of fMRI data – Physics  World">
            <a:extLst>
              <a:ext uri="{FF2B5EF4-FFF2-40B4-BE49-F238E27FC236}">
                <a16:creationId xmlns:a16="http://schemas.microsoft.com/office/drawing/2014/main" id="{689F0DF6-D111-95CC-0CCC-7474A742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b="237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80FA3-692C-45B4-2CB0-DF296A12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654031A-2892-D540-9AC6-39F810D8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3938"/>
            <a:ext cx="4571999" cy="13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8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C5AEA0-F3D5-4C00-996B-F05AF2D4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A6804-594D-1B48-8307-4806F820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10744200" cy="1721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Original views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06CD6-FEEC-42CF-942F-A572AFB8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hatsApp Video 2024-09-11 at 10.11.44">
            <a:hlinkClick r:id="" action="ppaction://media"/>
            <a:extLst>
              <a:ext uri="{FF2B5EF4-FFF2-40B4-BE49-F238E27FC236}">
                <a16:creationId xmlns:a16="http://schemas.microsoft.com/office/drawing/2014/main" id="{E6B1035C-7AE0-B124-3211-CB7E780781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74011" y="3219739"/>
            <a:ext cx="6516850" cy="3682020"/>
          </a:xfrm>
          <a:prstGeom prst="rect">
            <a:avLst/>
          </a:prstGeom>
        </p:spPr>
      </p:pic>
      <p:pic>
        <p:nvPicPr>
          <p:cNvPr id="5" name="WhatsApp Video 2024-09-11 at 10.16.36">
            <a:hlinkClick r:id="" action="ppaction://media"/>
            <a:extLst>
              <a:ext uri="{FF2B5EF4-FFF2-40B4-BE49-F238E27FC236}">
                <a16:creationId xmlns:a16="http://schemas.microsoft.com/office/drawing/2014/main" id="{AB1E5375-AE79-D42F-151B-7760A59058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17" y="2064199"/>
            <a:ext cx="5606577" cy="3167716"/>
          </a:xfrm>
          <a:prstGeom prst="rect">
            <a:avLst/>
          </a:prstGeom>
        </p:spPr>
      </p:pic>
      <p:pic>
        <p:nvPicPr>
          <p:cNvPr id="6" name="WhatsApp Video 2024-09-11 at 10.16.54">
            <a:hlinkClick r:id="" action="ppaction://media"/>
            <a:extLst>
              <a:ext uri="{FF2B5EF4-FFF2-40B4-BE49-F238E27FC236}">
                <a16:creationId xmlns:a16="http://schemas.microsoft.com/office/drawing/2014/main" id="{0D1814AE-03F7-C861-6E90-6DBB498315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4286" y="0"/>
            <a:ext cx="5606575" cy="316771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88BA8A-48D5-4F69-BF14-3C1F56EA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71BE7-9869-A5CC-0BE5-1BE4910E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C0281-161A-9205-8DFC-8C73106D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 dirty="0"/>
              <a:t>Taking home messages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3FB5B-111F-3656-2DEA-14261AA8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22FD62A-B242-4E3B-D406-0ADABAC8F7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79481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0549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D4435-C709-488B-D9E7-B57D61A1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10925176" cy="1128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Thank YOU for attention!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35305A27-C764-6EE0-8A4F-CF6BC8E53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3106092"/>
            <a:ext cx="5085200" cy="2593452"/>
          </a:xfrm>
          <a:prstGeom prst="rect">
            <a:avLst/>
          </a:prstGeom>
        </p:spPr>
      </p:pic>
      <p:pic>
        <p:nvPicPr>
          <p:cNvPr id="7" name="Picture 6" descr="A close-up of a computer&#10;&#10;AI-generated content may be incorrect.">
            <a:extLst>
              <a:ext uri="{FF2B5EF4-FFF2-40B4-BE49-F238E27FC236}">
                <a16:creationId xmlns:a16="http://schemas.microsoft.com/office/drawing/2014/main" id="{A2FDF961-0DDA-EC26-17C8-2E81BA085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514" y="3659132"/>
            <a:ext cx="5128862" cy="148737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789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1B1D1-C708-FECB-E87D-778BACF0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2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52FFD-F847-5DA6-E588-7DC307F1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023657"/>
            <a:ext cx="3794760" cy="2110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effectLst/>
              </a:rPr>
              <a:t>Day‑care stereotactic biopsy: 1996 in Toronto. </a:t>
            </a:r>
            <a:br>
              <a:rPr lang="en-US" sz="2200">
                <a:effectLst/>
              </a:rPr>
            </a:br>
            <a:r>
              <a:rPr lang="en-US" sz="2200">
                <a:effectLst/>
              </a:rPr>
              <a:t>Bernstein’s series of day‑care craniotomy for gliomas in 2001</a:t>
            </a:r>
            <a:br>
              <a:rPr lang="en-US" sz="2200">
                <a:effectLst/>
              </a:rPr>
            </a:br>
            <a:endParaRPr lang="en-US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53302-303E-855E-5644-DB828B53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00" b="-2"/>
          <a:stretch/>
        </p:blipFill>
        <p:spPr>
          <a:xfrm>
            <a:off x="800100" y="717656"/>
            <a:ext cx="10591800" cy="30861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4114590"/>
            <a:ext cx="9818" cy="2019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A33B4F6-6D6A-5896-B254-D4E35B0F98B5}"/>
              </a:ext>
            </a:extLst>
          </p:cNvPr>
          <p:cNvSpPr txBox="1"/>
          <p:nvPr/>
        </p:nvSpPr>
        <p:spPr>
          <a:xfrm>
            <a:off x="5350933" y="4088705"/>
            <a:ext cx="6135924" cy="20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 err="1">
                <a:solidFill>
                  <a:srgbClr val="FF0000"/>
                </a:solidFill>
                <a:effectLst/>
              </a:rPr>
              <a:t>Vilanilam</a:t>
            </a:r>
            <a:r>
              <a:rPr lang="en-US" dirty="0">
                <a:solidFill>
                  <a:srgbClr val="FF0000"/>
                </a:solidFill>
                <a:effectLst/>
              </a:rPr>
              <a:t> GC, Hari VS. “Going home the same day” – Is day care neurosurgery a measure of surgical skill and technical advancement?. Neurol India 2017;65:228-30.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0B7C-E5AA-9EED-D3D3-1C2D3038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8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blue and white text&#10;&#10;AI-generated content may be incorrect.">
            <a:extLst>
              <a:ext uri="{FF2B5EF4-FFF2-40B4-BE49-F238E27FC236}">
                <a16:creationId xmlns:a16="http://schemas.microsoft.com/office/drawing/2014/main" id="{EA67DFE1-3B47-C373-7673-7782BFC9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45" b="1"/>
          <a:stretch/>
        </p:blipFill>
        <p:spPr>
          <a:xfrm>
            <a:off x="800100" y="1113334"/>
            <a:ext cx="10591800" cy="26904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4114590"/>
            <a:ext cx="9818" cy="2019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58D28-67F8-FF84-5104-561BD545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933" y="4088705"/>
            <a:ext cx="6135924" cy="20939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00">
                <a:effectLst/>
                <a:latin typeface="Palatino" pitchFamily="2" charset="77"/>
              </a:rPr>
              <a:t>The primary aim is to facilitate early recovery and “home” environment</a:t>
            </a:r>
          </a:p>
          <a:p>
            <a:pPr>
              <a:lnSpc>
                <a:spcPct val="100000"/>
              </a:lnSpc>
              <a:buNone/>
            </a:pPr>
            <a:r>
              <a:rPr lang="en-US" sz="1900">
                <a:latin typeface="Palatino" pitchFamily="2" charset="77"/>
              </a:rPr>
              <a:t>P</a:t>
            </a:r>
            <a:r>
              <a:rPr lang="en-US" sz="1900">
                <a:effectLst/>
                <a:latin typeface="Palatino" pitchFamily="2" charset="77"/>
              </a:rPr>
              <a:t>ossible reduction in the risk of thromboembolism and hospital‑acquired infections.</a:t>
            </a:r>
          </a:p>
          <a:p>
            <a:pPr>
              <a:lnSpc>
                <a:spcPct val="100000"/>
              </a:lnSpc>
              <a:buNone/>
            </a:pPr>
            <a:r>
              <a:rPr lang="en-US" sz="1900">
                <a:effectLst/>
                <a:latin typeface="Palatino" pitchFamily="2" charset="77"/>
              </a:rPr>
              <a:t>Day care surgeries reduce cost of treatment by up to 70%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EACCA-AB20-8F40-EB3F-B69796B2CB24}"/>
              </a:ext>
            </a:extLst>
          </p:cNvPr>
          <p:cNvSpPr txBox="1"/>
          <p:nvPr/>
        </p:nvSpPr>
        <p:spPr>
          <a:xfrm>
            <a:off x="5628904" y="190005"/>
            <a:ext cx="6563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Nisha B,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et al</a:t>
            </a: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 Day care neurosurgery in India: Is it a possible reality or a far-fetched illusion? A </a:t>
            </a:r>
            <a:r>
              <a:rPr lang="en-US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neuroanesthesiologist's</a:t>
            </a:r>
            <a:r>
              <a:rPr lang="en-US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perspective. Neurol India 2019;67:938-41.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8A2285-2D79-2513-0A4C-B59C3D41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1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CADBB-5FF2-69A0-1206-C6AD30DF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10925176" cy="1128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Indications for outpatient's oncologic neurosurgery (</a:t>
            </a:r>
            <a:r>
              <a:rPr lang="en-US" sz="3400" dirty="0" err="1"/>
              <a:t>oon</a:t>
            </a:r>
            <a:r>
              <a:rPr lang="en-US" sz="3400" dirty="0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medical document&#10;&#10;AI-generated content may be incorrect.">
            <a:extLst>
              <a:ext uri="{FF2B5EF4-FFF2-40B4-BE49-F238E27FC236}">
                <a16:creationId xmlns:a16="http://schemas.microsoft.com/office/drawing/2014/main" id="{B74F6DD6-EE66-C79F-23A8-06943C9E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614" y="1391328"/>
            <a:ext cx="5085200" cy="2046793"/>
          </a:xfrm>
          <a:prstGeom prst="rect">
            <a:avLst/>
          </a:prstGeom>
        </p:spPr>
      </p:pic>
      <p:pic>
        <p:nvPicPr>
          <p:cNvPr id="4" name="Picture 3" descr="A close-up of a medical form&#10;&#10;AI-generated content may be incorrect.">
            <a:extLst>
              <a:ext uri="{FF2B5EF4-FFF2-40B4-BE49-F238E27FC236}">
                <a16:creationId xmlns:a16="http://schemas.microsoft.com/office/drawing/2014/main" id="{55AFEB81-6BFC-03BD-D61A-51378F0E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252911"/>
            <a:ext cx="9359900" cy="34631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7890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6C28C-7423-4388-CECE-137D74DF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8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187FA-FF37-F14B-393B-21277342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43" y="1137215"/>
            <a:ext cx="5804426" cy="33767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b="0" i="0" u="none" strike="noStrike">
                <a:effectLst/>
              </a:rPr>
              <a:t>Day-case biopsy and craniotomy for brain tumors have been reported as safe</a:t>
            </a:r>
            <a:br>
              <a:rPr lang="en-US" sz="2100" b="0" i="0" u="none" strike="noStrike">
                <a:effectLst/>
              </a:rPr>
            </a:br>
            <a:r>
              <a:rPr lang="en-US" sz="2100" b="0" i="0" u="none" strike="noStrike">
                <a:effectLst/>
              </a:rPr>
              <a:t>the first UK series of day-case surgery for intra-axial tumors</a:t>
            </a:r>
            <a:br>
              <a:rPr lang="en-US" sz="2100" b="0" i="0" u="none" strike="noStrike">
                <a:effectLst/>
              </a:rPr>
            </a:br>
            <a:r>
              <a:rPr lang="en-US" sz="2100" b="0" i="0" u="none" strike="noStrike">
                <a:effectLst/>
              </a:rPr>
              <a:t>consisting of 30 image-guided biopsies and 11 craniotomies</a:t>
            </a:r>
            <a:br>
              <a:rPr lang="en-US" sz="2100" b="0" i="0" u="none" strike="noStrike">
                <a:effectLst/>
              </a:rPr>
            </a:br>
            <a:r>
              <a:rPr lang="en-US" sz="2100" b="0" i="0" u="none" strike="noStrike">
                <a:effectLst/>
              </a:rPr>
              <a:t>discharged 6 h postoperatively</a:t>
            </a:r>
            <a:br>
              <a:rPr lang="en-US" sz="2100" b="0" i="0" u="none" strike="noStrike">
                <a:effectLst/>
              </a:rPr>
            </a:br>
            <a:r>
              <a:rPr lang="en-US" sz="2100"/>
              <a:t>day-case surgery for brain tumors is a safe and feasible </a:t>
            </a: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D6564F27-A45F-C046-76C3-AB94FAA9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5" y="4180265"/>
            <a:ext cx="8316518" cy="1788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634B8-311A-4810-A5DB-7043D0280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AA48F-2FF0-3C63-7125-28D6C028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7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8B0E3E-74DF-CF32-F9E7-48BA262B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32650" cy="2471155"/>
          </a:xfrm>
          <a:prstGeom prst="rect">
            <a:avLst/>
          </a:prstGeom>
        </p:spPr>
      </p:pic>
      <p:pic>
        <p:nvPicPr>
          <p:cNvPr id="5" name="Picture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9FED0AB0-4A30-E366-8B9F-DF65B12C9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29" y="1164905"/>
            <a:ext cx="7813221" cy="53567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F348D-F73C-E160-CF43-499B9AEC1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8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723523-35B1-A8BE-344C-99FB7CE0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709317"/>
            <a:ext cx="5426764" cy="2130003"/>
          </a:xfrm>
          <a:prstGeom prst="rect">
            <a:avLst/>
          </a:prstGeom>
        </p:spPr>
      </p:pic>
      <p:pic>
        <p:nvPicPr>
          <p:cNvPr id="7" name="Picture 6" descr="A number of numbers and a number of numbers&#10;&#10;AI-generated content may be incorrect.">
            <a:extLst>
              <a:ext uri="{FF2B5EF4-FFF2-40B4-BE49-F238E27FC236}">
                <a16:creationId xmlns:a16="http://schemas.microsoft.com/office/drawing/2014/main" id="{F6F0D1F6-E955-838B-4FE8-DE9518B4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522968"/>
            <a:ext cx="5426764" cy="9768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edical chart&#10;&#10;AI-generated content may be incorrect.">
            <a:extLst>
              <a:ext uri="{FF2B5EF4-FFF2-40B4-BE49-F238E27FC236}">
                <a16:creationId xmlns:a16="http://schemas.microsoft.com/office/drawing/2014/main" id="{2D75C9A6-0F38-DCE4-9206-8E16C08BE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215" y="0"/>
            <a:ext cx="4354829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894F5A-A070-C1E1-8AFA-F1537F19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2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ssage&#10;&#10;AI-generated content may be incorrect.">
            <a:extLst>
              <a:ext uri="{FF2B5EF4-FFF2-40B4-BE49-F238E27FC236}">
                <a16:creationId xmlns:a16="http://schemas.microsoft.com/office/drawing/2014/main" id="{913A090A-3571-7B97-088C-27A997ED4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048489"/>
            <a:ext cx="5426764" cy="1451659"/>
          </a:xfrm>
          <a:prstGeom prst="rect">
            <a:avLst/>
          </a:prstGeom>
        </p:spPr>
      </p:pic>
      <p:pic>
        <p:nvPicPr>
          <p:cNvPr id="6" name="Picture 5" descr="A number of numbers and a number of numbers&#10;&#10;AI-generated content may be incorrect.">
            <a:extLst>
              <a:ext uri="{FF2B5EF4-FFF2-40B4-BE49-F238E27FC236}">
                <a16:creationId xmlns:a16="http://schemas.microsoft.com/office/drawing/2014/main" id="{732B739A-3345-6C78-1A7A-C4D331435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461917"/>
            <a:ext cx="5426764" cy="10989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FE542-6778-921D-67DA-DC83CBAB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E7843D-FF13-4365-9478-9625B70A270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4" name="Picture 3" descr="A list of medical information&#10;&#10;AI-generated content may be incorrect.">
            <a:extLst>
              <a:ext uri="{FF2B5EF4-FFF2-40B4-BE49-F238E27FC236}">
                <a16:creationId xmlns:a16="http://schemas.microsoft.com/office/drawing/2014/main" id="{50CBED5E-A17F-E449-F196-D66A0EF5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3" y="136525"/>
            <a:ext cx="5626211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91074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772</Words>
  <Application>Microsoft Macintosh PowerPoint</Application>
  <PresentationFormat>Widescreen</PresentationFormat>
  <Paragraphs>189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Calisto MT</vt:lpstr>
      <vt:lpstr>Palatino</vt:lpstr>
      <vt:lpstr>Univers Condensed</vt:lpstr>
      <vt:lpstr>ChronicleVTI</vt:lpstr>
      <vt:lpstr>ERAS protocol for Neurosurgery: when and how? </vt:lpstr>
      <vt:lpstr>PowerPoint Presentation</vt:lpstr>
      <vt:lpstr>Day‑care stereotactic biopsy: 1996 in Toronto.  Bernstein’s series of day‑care craniotomy for gliomas in 2001 </vt:lpstr>
      <vt:lpstr>PowerPoint Presentation</vt:lpstr>
      <vt:lpstr>Indications for outpatient's oncologic neurosurgery (oon)</vt:lpstr>
      <vt:lpstr>Day-case biopsy and craniotomy for brain tumors have been reported as safe the first UK series of day-case surgery for intra-axial tumors consisting of 30 image-guided biopsies and 11 craniotomies discharged 6 h postoperatively day-case surgery for brain tumors is a safe and feasible </vt:lpstr>
      <vt:lpstr>PowerPoint Presentation</vt:lpstr>
      <vt:lpstr>PowerPoint Presentation</vt:lpstr>
      <vt:lpstr>PowerPoint Presentation</vt:lpstr>
      <vt:lpstr>202 patients, mean age was 56.8 years   metastasis (23.3%), meningioma (20.8%), glioblastoma (12.4%), and low-grade glioma (10.4%)  Craniotomy (46.5%), stereotactic needle biopsy (35.1), and ETV (6.9%)  6.4% awake craniotomy, 189 (93.6%) general anesthesia  Complications 1.5%  179 (88.6%) successfully discharged on the same day  median length of postoperative stay being 7 hours.    </vt:lpstr>
      <vt:lpstr>PowerPoint Presentation</vt:lpstr>
      <vt:lpstr>Original view / not fit to day-case BUT ERAS CAN HELP</vt:lpstr>
      <vt:lpstr>Super Obese for DSA under GETA (0RIGINAL VIEWS) (POSTERIOR COMUNICANS Artery aneurism)ARTERY ANEURISM)</vt:lpstr>
      <vt:lpstr>PowerPoint Presentation</vt:lpstr>
      <vt:lpstr>PowerPoint Presentation</vt:lpstr>
      <vt:lpstr>Indications for awake neurosurgery (AN)</vt:lpstr>
      <vt:lpstr>Benefits of awake neurosurgery</vt:lpstr>
      <vt:lpstr>Contraindications </vt:lpstr>
      <vt:lpstr>Our experience (25 cases)</vt:lpstr>
      <vt:lpstr>Original views</vt:lpstr>
      <vt:lpstr>Taking home messages</vt:lpstr>
      <vt:lpstr>Thank YOU for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Rudin Domi</dc:creator>
  <cp:lastModifiedBy>Rudin Domi</cp:lastModifiedBy>
  <cp:revision>25</cp:revision>
  <dcterms:created xsi:type="dcterms:W3CDTF">2025-02-20T09:59:25Z</dcterms:created>
  <dcterms:modified xsi:type="dcterms:W3CDTF">2025-11-22T19:39:46Z</dcterms:modified>
</cp:coreProperties>
</file>